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57" r:id="rId3"/>
    <p:sldId id="258" r:id="rId4"/>
    <p:sldId id="261" r:id="rId5"/>
    <p:sldId id="263" r:id="rId6"/>
    <p:sldId id="264" r:id="rId7"/>
    <p:sldId id="265" r:id="rId8"/>
    <p:sldId id="267" r:id="rId9"/>
    <p:sldId id="27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0066"/>
    <a:srgbClr val="0C740E"/>
    <a:srgbClr val="FF0000"/>
    <a:srgbClr val="1C12DC"/>
    <a:srgbClr val="D42306"/>
    <a:srgbClr val="190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94" d="100"/>
          <a:sy n="94" d="100"/>
        </p:scale>
        <p:origin x="45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510D88-ECC8-4339-9085-23E4B4150E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1400E4-2BD9-4154-B888-3524171AA865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737FE5-421C-456A-AE04-1AE13FFAB57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6B071-7D29-4D60-A282-2C7A21CCA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328348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1358-9B42-4A51-92B2-0168E8671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580668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FE34-1094-4A4E-93CD-C9AD408BF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135735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E62E1-C001-4FB7-A39E-AA3623CB4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043425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26B9B-5289-4499-8011-0624D57CE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112318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7808A-EDDF-4780-B64F-5A0063B52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740873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AD913-C4C8-473F-926B-7BA2F2DA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407281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E8953-E40D-42E7-81E4-BB79BC33D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914692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75B03-7199-452C-8107-8F1F5C950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800869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9D8BA-E9F9-42F5-838A-993D198C4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844780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5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1762784-6B8C-429C-9F8A-5CF2B1A17C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575111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FEE6F"/>
            </a:gs>
            <a:gs pos="88000">
              <a:srgbClr val="81AD3C"/>
            </a:gs>
            <a:gs pos="100000">
              <a:srgbClr val="81AD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fld id="{BF8FD3F4-C3B7-411E-8341-2283291A9D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ransition spd="med">
    <p:pull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anose="05020102010507070707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04800" y="228600"/>
            <a:ext cx="8686800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UỶ BAN NHÂN DÂN QUẬN PHÚ NHUẬN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TRƯỜNG TIỂU HỌC NGUYỄN ĐÌNH CHÍNH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81000" y="2590800"/>
            <a:ext cx="8305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EE56BA"/>
                </a:solidFill>
              </a:rPr>
              <a:t>       </a:t>
            </a:r>
            <a:r>
              <a:rPr lang="en-US" altLang="en-US" sz="3600" b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đề:Màu</a:t>
            </a:r>
            <a:r>
              <a:rPr lang="en-US" altLang="en-US" sz="3600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600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600" b="1" dirty="0">
              <a:solidFill>
                <a:srgbClr val="EE5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600" b="1" u="sng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  <a:r>
              <a:rPr lang="en-US" altLang="en-US" sz="3600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b="1" i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i="1" dirty="0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EE5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altLang="en-US" sz="3600" b="1" i="1" dirty="0">
              <a:solidFill>
                <a:srgbClr val="EE5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 b="1" i="1" dirty="0">
              <a:solidFill>
                <a:srgbClr val="00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4407437"/>
            <a:ext cx="90678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ĐƯỜNG DIỀM</a:t>
            </a:r>
          </a:p>
          <a:p>
            <a:pPr algn="ctr" eaLnBrk="1" hangingPunct="1"/>
            <a:endParaRPr lang="en-US" altLang="en-US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6400" y="1752600"/>
            <a:ext cx="6629400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NI-Meli" pitchFamily="2" charset="0"/>
              </a:rPr>
              <a:t>MÓ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NI-Meli" pitchFamily="2" charset="0"/>
              </a:rPr>
              <a:t> LỚP 4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VNI-Meli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Group 32"/>
          <p:cNvGrpSpPr>
            <a:grpSpLocks/>
          </p:cNvGrpSpPr>
          <p:nvPr/>
        </p:nvGrpSpPr>
        <p:grpSpPr bwMode="auto">
          <a:xfrm>
            <a:off x="838200" y="1600200"/>
            <a:ext cx="7924800" cy="2209800"/>
            <a:chOff x="990600" y="3429000"/>
            <a:chExt cx="7924800" cy="1677194"/>
          </a:xfrm>
        </p:grpSpPr>
        <p:grpSp>
          <p:nvGrpSpPr>
            <p:cNvPr id="13344" name="Group 29"/>
            <p:cNvGrpSpPr>
              <a:grpSpLocks/>
            </p:cNvGrpSpPr>
            <p:nvPr/>
          </p:nvGrpSpPr>
          <p:grpSpPr bwMode="auto">
            <a:xfrm>
              <a:off x="990600" y="3429000"/>
              <a:ext cx="7924800" cy="1677194"/>
              <a:chOff x="990600" y="3429000"/>
              <a:chExt cx="7924800" cy="1677194"/>
            </a:xfrm>
          </p:grpSpPr>
          <p:grpSp>
            <p:nvGrpSpPr>
              <p:cNvPr id="6" name="Group 7"/>
              <p:cNvGrpSpPr/>
              <p:nvPr/>
            </p:nvGrpSpPr>
            <p:grpSpPr>
              <a:xfrm>
                <a:off x="990600" y="3429000"/>
                <a:ext cx="7924800" cy="1676400"/>
                <a:chOff x="990600" y="3429000"/>
                <a:chExt cx="7924800" cy="1447800"/>
              </a:xfrm>
              <a:solidFill>
                <a:schemeClr val="bg1"/>
              </a:solidFill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4953000" y="3429000"/>
                  <a:ext cx="1981200" cy="14478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8" name="Group 32"/>
                <p:cNvGrpSpPr/>
                <p:nvPr/>
              </p:nvGrpSpPr>
              <p:grpSpPr>
                <a:xfrm>
                  <a:off x="990600" y="3429000"/>
                  <a:ext cx="7924800" cy="1447800"/>
                  <a:chOff x="1219200" y="3429000"/>
                  <a:chExt cx="7924800" cy="1447800"/>
                </a:xfrm>
                <a:grpFill/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12192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32004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71628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3347" name="Group 13"/>
              <p:cNvGrpSpPr>
                <a:grpSpLocks/>
              </p:cNvGrpSpPr>
              <p:nvPr/>
            </p:nvGrpSpPr>
            <p:grpSpPr bwMode="auto">
              <a:xfrm>
                <a:off x="990600" y="3429000"/>
                <a:ext cx="7924800" cy="1677194"/>
                <a:chOff x="990600" y="3429000"/>
                <a:chExt cx="7924800" cy="1677194"/>
              </a:xfrm>
            </p:grpSpPr>
            <p:grpSp>
              <p:nvGrpSpPr>
                <p:cNvPr id="13348" name="Group 45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9906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>
                    <a:off x="29718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69342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49530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49" name="Group 58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</p:grpSpPr>
              <p:cxnSp>
                <p:nvCxnSpPr>
                  <p:cNvPr id="22" name="Straight Connector 21"/>
                  <p:cNvCxnSpPr/>
                  <p:nvPr/>
                </p:nvCxnSpPr>
                <p:spPr>
                  <a:xfrm rot="10800000" flipV="1">
                    <a:off x="9906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10800000" flipV="1">
                    <a:off x="29718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rot="10800000" flipV="1">
                    <a:off x="49530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rot="10800000" flipV="1">
                    <a:off x="6934200" y="3429000"/>
                    <a:ext cx="1981200" cy="167358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50" name="Group 59"/>
                <p:cNvGrpSpPr>
                  <a:grpSpLocks/>
                </p:cNvGrpSpPr>
                <p:nvPr/>
              </p:nvGrpSpPr>
              <p:grpSpPr bwMode="auto">
                <a:xfrm>
                  <a:off x="1980406" y="3429000"/>
                  <a:ext cx="5945982" cy="1677194"/>
                  <a:chOff x="1980406" y="3429000"/>
                  <a:chExt cx="5945982" cy="1677194"/>
                </a:xfrm>
              </p:grpSpPr>
              <p:cxnSp>
                <p:nvCxnSpPr>
                  <p:cNvPr id="18" name="Straight Connector 17"/>
                  <p:cNvCxnSpPr/>
                  <p:nvPr/>
                </p:nvCxnSpPr>
                <p:spPr>
                  <a:xfrm rot="16200000" flipH="1">
                    <a:off x="1142413" y="4267406"/>
                    <a:ext cx="1675989" cy="158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16200000" flipH="1">
                    <a:off x="3125199" y="4266201"/>
                    <a:ext cx="1675989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 rot="16200000" flipH="1">
                    <a:off x="5106399" y="4266201"/>
                    <a:ext cx="1675989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rot="16200000" flipH="1">
                    <a:off x="7087599" y="4266201"/>
                    <a:ext cx="1675989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2" name="Straight Connector 31"/>
            <p:cNvCxnSpPr>
              <a:stCxn id="11" idx="1"/>
              <a:endCxn id="13" idx="3"/>
            </p:cNvCxnSpPr>
            <p:nvPr/>
          </p:nvCxnSpPr>
          <p:spPr>
            <a:xfrm rot="10800000" flipH="1">
              <a:off x="990600" y="4266392"/>
              <a:ext cx="7924800" cy="24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rc 63"/>
          <p:cNvSpPr/>
          <p:nvPr/>
        </p:nvSpPr>
        <p:spPr bwMode="auto">
          <a:xfrm>
            <a:off x="1219200" y="1981200"/>
            <a:ext cx="1219200" cy="1524000"/>
          </a:xfrm>
          <a:prstGeom prst="arc">
            <a:avLst>
              <a:gd name="adj1" fmla="val 16200000"/>
              <a:gd name="adj2" fmla="val 161200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Arc 64"/>
          <p:cNvSpPr/>
          <p:nvPr/>
        </p:nvSpPr>
        <p:spPr bwMode="auto">
          <a:xfrm>
            <a:off x="3200400" y="1981200"/>
            <a:ext cx="1219200" cy="1524000"/>
          </a:xfrm>
          <a:prstGeom prst="arc">
            <a:avLst>
              <a:gd name="adj1" fmla="val 16200000"/>
              <a:gd name="adj2" fmla="val 161200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Arc 65"/>
          <p:cNvSpPr/>
          <p:nvPr/>
        </p:nvSpPr>
        <p:spPr bwMode="auto">
          <a:xfrm>
            <a:off x="5181600" y="1981200"/>
            <a:ext cx="1219200" cy="1524000"/>
          </a:xfrm>
          <a:prstGeom prst="arc">
            <a:avLst>
              <a:gd name="adj1" fmla="val 16200000"/>
              <a:gd name="adj2" fmla="val 161200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 bwMode="auto">
          <a:xfrm>
            <a:off x="7162800" y="1981200"/>
            <a:ext cx="1219200" cy="1524000"/>
          </a:xfrm>
          <a:prstGeom prst="arc">
            <a:avLst>
              <a:gd name="adj1" fmla="val 16200000"/>
              <a:gd name="adj2" fmla="val 161200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838200" y="533400"/>
            <a:ext cx="804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Vẽ các mảng hình trang trí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838200" y="4191000"/>
            <a:ext cx="7924800" cy="2135188"/>
            <a:chOff x="990600" y="3429000"/>
            <a:chExt cx="7924800" cy="1677194"/>
          </a:xfrm>
        </p:grpSpPr>
        <p:grpSp>
          <p:nvGrpSpPr>
            <p:cNvPr id="13325" name="Group 29"/>
            <p:cNvGrpSpPr>
              <a:grpSpLocks/>
            </p:cNvGrpSpPr>
            <p:nvPr/>
          </p:nvGrpSpPr>
          <p:grpSpPr bwMode="auto">
            <a:xfrm>
              <a:off x="990600" y="3429000"/>
              <a:ext cx="7924800" cy="1677194"/>
              <a:chOff x="990600" y="3429000"/>
              <a:chExt cx="7924800" cy="1677194"/>
            </a:xfrm>
          </p:grpSpPr>
          <p:grpSp>
            <p:nvGrpSpPr>
              <p:cNvPr id="38" name="Group 7"/>
              <p:cNvGrpSpPr/>
              <p:nvPr/>
            </p:nvGrpSpPr>
            <p:grpSpPr>
              <a:xfrm>
                <a:off x="990600" y="3429000"/>
                <a:ext cx="7883856" cy="1676400"/>
                <a:chOff x="990600" y="3429000"/>
                <a:chExt cx="7883856" cy="1447800"/>
              </a:xfrm>
              <a:solidFill>
                <a:schemeClr val="bg1"/>
              </a:solidFill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953000" y="3429000"/>
                  <a:ext cx="1981200" cy="14478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56" name="Group 32"/>
                <p:cNvGrpSpPr/>
                <p:nvPr/>
              </p:nvGrpSpPr>
              <p:grpSpPr>
                <a:xfrm>
                  <a:off x="990600" y="3429000"/>
                  <a:ext cx="7883856" cy="1447800"/>
                  <a:chOff x="1219200" y="3429000"/>
                  <a:chExt cx="7883856" cy="1447800"/>
                </a:xfrm>
                <a:grpFill/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12192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32004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7121856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3328" name="Group 13"/>
              <p:cNvGrpSpPr>
                <a:grpSpLocks/>
              </p:cNvGrpSpPr>
              <p:nvPr/>
            </p:nvGrpSpPr>
            <p:grpSpPr bwMode="auto">
              <a:xfrm>
                <a:off x="990600" y="3429000"/>
                <a:ext cx="7924800" cy="1677194"/>
                <a:chOff x="990600" y="3429000"/>
                <a:chExt cx="7924800" cy="1677194"/>
              </a:xfrm>
            </p:grpSpPr>
            <p:grpSp>
              <p:nvGrpSpPr>
                <p:cNvPr id="13329" name="Group 45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9906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9718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69342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9530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30" name="Group 58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 rot="10800000" flipV="1">
                    <a:off x="9906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 flipV="1">
                    <a:off x="29718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10800000" flipV="1">
                    <a:off x="49530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0800000" flipV="1">
                    <a:off x="6934200" y="3429000"/>
                    <a:ext cx="1981200" cy="167345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31" name="Group 59"/>
                <p:cNvGrpSpPr>
                  <a:grpSpLocks/>
                </p:cNvGrpSpPr>
                <p:nvPr/>
              </p:nvGrpSpPr>
              <p:grpSpPr bwMode="auto">
                <a:xfrm>
                  <a:off x="1979613" y="3429000"/>
                  <a:ext cx="5946775" cy="1677194"/>
                  <a:chOff x="1979613" y="3429000"/>
                  <a:chExt cx="5946775" cy="1677194"/>
                </a:xfrm>
              </p:grpSpPr>
              <p:cxnSp>
                <p:nvCxnSpPr>
                  <p:cNvPr id="43" name="Straight Connector 42"/>
                  <p:cNvCxnSpPr/>
                  <p:nvPr/>
                </p:nvCxnSpPr>
                <p:spPr>
                  <a:xfrm rot="16200000" flipH="1">
                    <a:off x="1142434" y="4267427"/>
                    <a:ext cx="1675947" cy="1587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16200000" flipH="1">
                    <a:off x="3125221" y="4266179"/>
                    <a:ext cx="1675947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 flipH="1">
                    <a:off x="5106421" y="4266179"/>
                    <a:ext cx="1675947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16200000" flipH="1">
                    <a:off x="7087621" y="4266179"/>
                    <a:ext cx="1675947" cy="158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37" name="Straight Connector 36"/>
            <p:cNvCxnSpPr>
              <a:stCxn id="57" idx="1"/>
              <a:endCxn id="59" idx="3"/>
            </p:cNvCxnSpPr>
            <p:nvPr/>
          </p:nvCxnSpPr>
          <p:spPr>
            <a:xfrm>
              <a:off x="990600" y="4266973"/>
              <a:ext cx="788352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lowchart: Decision 2"/>
          <p:cNvSpPr/>
          <p:nvPr/>
        </p:nvSpPr>
        <p:spPr>
          <a:xfrm>
            <a:off x="838200" y="4267200"/>
            <a:ext cx="1981200" cy="2057400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Flowchart: Decision 90"/>
          <p:cNvSpPr/>
          <p:nvPr/>
        </p:nvSpPr>
        <p:spPr>
          <a:xfrm>
            <a:off x="2819400" y="4191000"/>
            <a:ext cx="1981200" cy="2133600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Flowchart: Decision 91"/>
          <p:cNvSpPr/>
          <p:nvPr/>
        </p:nvSpPr>
        <p:spPr>
          <a:xfrm>
            <a:off x="4800600" y="4191000"/>
            <a:ext cx="1905000" cy="2071688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Flowchart: Decision 92"/>
          <p:cNvSpPr/>
          <p:nvPr/>
        </p:nvSpPr>
        <p:spPr>
          <a:xfrm>
            <a:off x="6781800" y="4191000"/>
            <a:ext cx="1905000" cy="2057400"/>
          </a:xfrm>
          <a:prstGeom prst="flowChartDecisi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1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42888" y="30480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b="1" i="1" dirty="0">
                <a:solidFill>
                  <a:schemeClr val="hlink"/>
                </a:solidFill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altLang="en-US" sz="36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3600" b="1" i="1" dirty="0">
                <a:solidFill>
                  <a:srgbClr val="1C12DC"/>
                </a:solidFill>
              </a:rPr>
              <a:t>      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2800" b="1" i="1" dirty="0">
                <a:solidFill>
                  <a:srgbClr val="FF3300"/>
                </a:solidFill>
              </a:rPr>
              <a:t>		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1" i="1" dirty="0">
              <a:solidFill>
                <a:srgbClr val="FF3300"/>
              </a:solidFill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b="1" i="1" dirty="0">
              <a:solidFill>
                <a:srgbClr val="FF00FF"/>
              </a:solidFill>
            </a:endParaRPr>
          </a:p>
        </p:txBody>
      </p:sp>
      <p:pic>
        <p:nvPicPr>
          <p:cNvPr id="18458" name="Picture 26" descr="DD0118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752600"/>
            <a:ext cx="23034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27" descr="DD0118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5908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3582988" y="2185988"/>
            <a:ext cx="1524000" cy="1674812"/>
          </a:xfrm>
          <a:prstGeom prst="star4">
            <a:avLst>
              <a:gd name="adj" fmla="val 1249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8466" name="Picture 34" descr="J0136865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6863"/>
            <a:ext cx="25908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36" descr="AG00157_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427288" cy="2305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Quad Arrow 51"/>
          <p:cNvSpPr>
            <a:spLocks noChangeArrowheads="1"/>
          </p:cNvSpPr>
          <p:nvPr/>
        </p:nvSpPr>
        <p:spPr bwMode="auto">
          <a:xfrm>
            <a:off x="3200400" y="4191000"/>
            <a:ext cx="2209800" cy="2438400"/>
          </a:xfrm>
          <a:custGeom>
            <a:avLst/>
            <a:gdLst>
              <a:gd name="T0" fmla="*/ 609600 w 1219200"/>
              <a:gd name="T1" fmla="*/ 0 h 1219200"/>
              <a:gd name="T2" fmla="*/ 0 w 1219200"/>
              <a:gd name="T3" fmla="*/ 609600 h 1219200"/>
              <a:gd name="T4" fmla="*/ 609600 w 1219200"/>
              <a:gd name="T5" fmla="*/ 1219200 h 1219200"/>
              <a:gd name="T6" fmla="*/ 1219200 w 1219200"/>
              <a:gd name="T7" fmla="*/ 609600 h 12192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37160 w 1219200"/>
              <a:gd name="T13" fmla="*/ 472440 h 1219200"/>
              <a:gd name="T14" fmla="*/ 1082040 w 1219200"/>
              <a:gd name="T15" fmla="*/ 746760 h 121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9200" h="1219200">
                <a:moveTo>
                  <a:pt x="0" y="609600"/>
                </a:moveTo>
                <a:lnTo>
                  <a:pt x="274320" y="335280"/>
                </a:lnTo>
                <a:lnTo>
                  <a:pt x="274320" y="472440"/>
                </a:lnTo>
                <a:lnTo>
                  <a:pt x="472440" y="472440"/>
                </a:lnTo>
                <a:lnTo>
                  <a:pt x="472440" y="274320"/>
                </a:lnTo>
                <a:lnTo>
                  <a:pt x="335280" y="274320"/>
                </a:lnTo>
                <a:lnTo>
                  <a:pt x="609600" y="0"/>
                </a:lnTo>
                <a:lnTo>
                  <a:pt x="883920" y="274320"/>
                </a:lnTo>
                <a:lnTo>
                  <a:pt x="746760" y="274320"/>
                </a:lnTo>
                <a:lnTo>
                  <a:pt x="746760" y="472440"/>
                </a:lnTo>
                <a:lnTo>
                  <a:pt x="944880" y="472440"/>
                </a:lnTo>
                <a:lnTo>
                  <a:pt x="944880" y="335280"/>
                </a:lnTo>
                <a:lnTo>
                  <a:pt x="1219200" y="609600"/>
                </a:lnTo>
                <a:lnTo>
                  <a:pt x="944880" y="883920"/>
                </a:lnTo>
                <a:lnTo>
                  <a:pt x="944880" y="746760"/>
                </a:lnTo>
                <a:lnTo>
                  <a:pt x="746760" y="746760"/>
                </a:lnTo>
                <a:lnTo>
                  <a:pt x="746760" y="944880"/>
                </a:lnTo>
                <a:lnTo>
                  <a:pt x="883920" y="944880"/>
                </a:lnTo>
                <a:lnTo>
                  <a:pt x="609600" y="1219200"/>
                </a:lnTo>
                <a:lnTo>
                  <a:pt x="335280" y="944880"/>
                </a:lnTo>
                <a:lnTo>
                  <a:pt x="472440" y="944880"/>
                </a:lnTo>
                <a:lnTo>
                  <a:pt x="472440" y="746760"/>
                </a:lnTo>
                <a:lnTo>
                  <a:pt x="274320" y="746760"/>
                </a:lnTo>
                <a:lnTo>
                  <a:pt x="274320" y="883920"/>
                </a:lnTo>
                <a:close/>
              </a:path>
            </a:pathLst>
          </a:cu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2" name="TextBox 4"/>
          <p:cNvSpPr txBox="1">
            <a:spLocks noChangeArrowheads="1"/>
          </p:cNvSpPr>
          <p:nvPr/>
        </p:nvSpPr>
        <p:spPr bwMode="auto">
          <a:xfrm>
            <a:off x="433388" y="681038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b) Vẽ họa tiết</a:t>
            </a:r>
          </a:p>
          <a:p>
            <a:pPr eaLnBrk="1" hangingPunct="1"/>
            <a:endParaRPr lang="en-US" altLang="en-US" sz="2400" b="1" i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2" name="Group 1"/>
          <p:cNvGrpSpPr>
            <a:grpSpLocks/>
          </p:cNvGrpSpPr>
          <p:nvPr/>
        </p:nvGrpSpPr>
        <p:grpSpPr bwMode="auto">
          <a:xfrm>
            <a:off x="609600" y="1752600"/>
            <a:ext cx="8031163" cy="2209800"/>
            <a:chOff x="388937" y="2832012"/>
            <a:chExt cx="8030546" cy="1663787"/>
          </a:xfrm>
        </p:grpSpPr>
        <p:grpSp>
          <p:nvGrpSpPr>
            <p:cNvPr id="15373" name="Group 64"/>
            <p:cNvGrpSpPr>
              <a:grpSpLocks/>
            </p:cNvGrpSpPr>
            <p:nvPr/>
          </p:nvGrpSpPr>
          <p:grpSpPr bwMode="auto">
            <a:xfrm>
              <a:off x="457200" y="2832012"/>
              <a:ext cx="7924800" cy="1663787"/>
              <a:chOff x="990600" y="3429000"/>
              <a:chExt cx="7924800" cy="1677194"/>
            </a:xfrm>
          </p:grpSpPr>
          <p:grpSp>
            <p:nvGrpSpPr>
              <p:cNvPr id="15400" name="Group 29"/>
              <p:cNvGrpSpPr>
                <a:grpSpLocks/>
              </p:cNvGrpSpPr>
              <p:nvPr/>
            </p:nvGrpSpPr>
            <p:grpSpPr bwMode="auto">
              <a:xfrm>
                <a:off x="990600" y="3428999"/>
                <a:ext cx="7924800" cy="1677195"/>
                <a:chOff x="990600" y="3428999"/>
                <a:chExt cx="7924800" cy="1677195"/>
              </a:xfrm>
            </p:grpSpPr>
            <p:grpSp>
              <p:nvGrpSpPr>
                <p:cNvPr id="74" name="Group 111"/>
                <p:cNvGrpSpPr/>
                <p:nvPr/>
              </p:nvGrpSpPr>
              <p:grpSpPr>
                <a:xfrm>
                  <a:off x="990600" y="3429000"/>
                  <a:ext cx="7924800" cy="1676400"/>
                  <a:chOff x="990600" y="3429000"/>
                  <a:chExt cx="7924800" cy="1447800"/>
                </a:xfrm>
                <a:solidFill>
                  <a:schemeClr val="bg1"/>
                </a:solidFill>
              </p:grpSpPr>
              <p:sp>
                <p:nvSpPr>
                  <p:cNvPr id="91" name="Rectangle 8"/>
                  <p:cNvSpPr/>
                  <p:nvPr/>
                </p:nvSpPr>
                <p:spPr>
                  <a:xfrm>
                    <a:off x="49530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92" name="Group 32"/>
                  <p:cNvGrpSpPr/>
                  <p:nvPr/>
                </p:nvGrpSpPr>
                <p:grpSpPr>
                  <a:xfrm>
                    <a:off x="990600" y="3429000"/>
                    <a:ext cx="7924800" cy="1447800"/>
                    <a:chOff x="1219200" y="3429000"/>
                    <a:chExt cx="7924800" cy="1447800"/>
                  </a:xfrm>
                  <a:grpFill/>
                </p:grpSpPr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1219200" y="3429000"/>
                      <a:ext cx="1981200" cy="14478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3200400" y="3429000"/>
                      <a:ext cx="1981200" cy="14478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7162800" y="3429000"/>
                      <a:ext cx="1981200" cy="14478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5403" name="Group 13"/>
                <p:cNvGrpSpPr>
                  <a:grpSpLocks/>
                </p:cNvGrpSpPr>
                <p:nvPr/>
              </p:nvGrpSpPr>
              <p:grpSpPr bwMode="auto">
                <a:xfrm>
                  <a:off x="990600" y="3428999"/>
                  <a:ext cx="7924800" cy="1677195"/>
                  <a:chOff x="990600" y="3428999"/>
                  <a:chExt cx="7924800" cy="1677195"/>
                </a:xfrm>
              </p:grpSpPr>
              <p:grpSp>
                <p:nvGrpSpPr>
                  <p:cNvPr id="15404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90600" y="3429000"/>
                    <a:ext cx="7924800" cy="1674020"/>
                    <a:chOff x="990600" y="3429000"/>
                    <a:chExt cx="7924800" cy="1674020"/>
                  </a:xfrm>
                </p:grpSpPr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990595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>
                      <a:off x="2971643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>
                      <a:off x="6933738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4952691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05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990600" y="3429000"/>
                    <a:ext cx="7924800" cy="1674020"/>
                    <a:chOff x="990600" y="3429000"/>
                    <a:chExt cx="7924800" cy="1674020"/>
                  </a:xfrm>
                </p:grpSpPr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rot="10800000" flipV="1">
                      <a:off x="990595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 rot="10800000" flipV="1">
                      <a:off x="2971643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 rot="10800000" flipV="1">
                      <a:off x="4952691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10800000" flipV="1">
                      <a:off x="6933738" y="3429000"/>
                      <a:ext cx="1981048" cy="16735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0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979613" y="3428999"/>
                    <a:ext cx="5946775" cy="1677195"/>
                    <a:chOff x="1979613" y="3428999"/>
                    <a:chExt cx="5946775" cy="1677195"/>
                  </a:xfrm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16200000" flipH="1">
                      <a:off x="1142330" y="4267406"/>
                      <a:ext cx="1675989" cy="158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16200000" flipH="1">
                      <a:off x="3124965" y="4266201"/>
                      <a:ext cx="1675990" cy="158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16200000" flipH="1">
                      <a:off x="5106013" y="4266201"/>
                      <a:ext cx="1675990" cy="158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16200000" flipH="1">
                      <a:off x="7087061" y="4266201"/>
                      <a:ext cx="1675990" cy="1587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73" name="Straight Connector 72"/>
              <p:cNvCxnSpPr>
                <a:stCxn id="93" idx="1"/>
                <a:endCxn id="95" idx="3"/>
              </p:cNvCxnSpPr>
              <p:nvPr/>
            </p:nvCxnSpPr>
            <p:spPr>
              <a:xfrm rot="10800000" flipH="1">
                <a:off x="990595" y="4267597"/>
                <a:ext cx="79241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Arc 95"/>
            <p:cNvSpPr/>
            <p:nvPr/>
          </p:nvSpPr>
          <p:spPr bwMode="auto">
            <a:xfrm>
              <a:off x="838165" y="3057914"/>
              <a:ext cx="1219106" cy="1207202"/>
            </a:xfrm>
            <a:prstGeom prst="arc">
              <a:avLst>
                <a:gd name="adj1" fmla="val 16200000"/>
                <a:gd name="adj2" fmla="val 16120065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Arc 96"/>
            <p:cNvSpPr/>
            <p:nvPr/>
          </p:nvSpPr>
          <p:spPr bwMode="auto">
            <a:xfrm>
              <a:off x="2819213" y="3057914"/>
              <a:ext cx="1219106" cy="1207202"/>
            </a:xfrm>
            <a:prstGeom prst="arc">
              <a:avLst>
                <a:gd name="adj1" fmla="val 16200000"/>
                <a:gd name="adj2" fmla="val 16120065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Arc 97"/>
            <p:cNvSpPr/>
            <p:nvPr/>
          </p:nvSpPr>
          <p:spPr bwMode="auto">
            <a:xfrm>
              <a:off x="4800261" y="3057914"/>
              <a:ext cx="1219106" cy="1207202"/>
            </a:xfrm>
            <a:prstGeom prst="arc">
              <a:avLst>
                <a:gd name="adj1" fmla="val 16200000"/>
                <a:gd name="adj2" fmla="val 16120065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Arc 98"/>
            <p:cNvSpPr/>
            <p:nvPr/>
          </p:nvSpPr>
          <p:spPr bwMode="auto">
            <a:xfrm>
              <a:off x="6781309" y="3057914"/>
              <a:ext cx="1219106" cy="1207202"/>
            </a:xfrm>
            <a:prstGeom prst="arc">
              <a:avLst>
                <a:gd name="adj1" fmla="val 16200000"/>
                <a:gd name="adj2" fmla="val 16120065"/>
              </a:avLst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Quad Arrow 48"/>
            <p:cNvSpPr>
              <a:spLocks noChangeArrowheads="1"/>
            </p:cNvSpPr>
            <p:nvPr/>
          </p:nvSpPr>
          <p:spPr bwMode="auto">
            <a:xfrm>
              <a:off x="6781309" y="3057914"/>
              <a:ext cx="1219106" cy="1207202"/>
            </a:xfrm>
            <a:custGeom>
              <a:avLst/>
              <a:gdLst>
                <a:gd name="T0" fmla="*/ 609600 w 1219200"/>
                <a:gd name="T1" fmla="*/ 0 h 1219200"/>
                <a:gd name="T2" fmla="*/ 0 w 1219200"/>
                <a:gd name="T3" fmla="*/ 609600 h 1219200"/>
                <a:gd name="T4" fmla="*/ 609600 w 1219200"/>
                <a:gd name="T5" fmla="*/ 1219200 h 1219200"/>
                <a:gd name="T6" fmla="*/ 1219200 w 1219200"/>
                <a:gd name="T7" fmla="*/ 609600 h 12192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37160 w 1219200"/>
                <a:gd name="T13" fmla="*/ 472440 h 1219200"/>
                <a:gd name="T14" fmla="*/ 1082040 w 1219200"/>
                <a:gd name="T15" fmla="*/ 746760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9200" h="1219200">
                  <a:moveTo>
                    <a:pt x="0" y="609600"/>
                  </a:moveTo>
                  <a:lnTo>
                    <a:pt x="274320" y="335280"/>
                  </a:lnTo>
                  <a:lnTo>
                    <a:pt x="274320" y="472440"/>
                  </a:lnTo>
                  <a:lnTo>
                    <a:pt x="472440" y="472440"/>
                  </a:lnTo>
                  <a:lnTo>
                    <a:pt x="472440" y="274320"/>
                  </a:lnTo>
                  <a:lnTo>
                    <a:pt x="335280" y="274320"/>
                  </a:lnTo>
                  <a:lnTo>
                    <a:pt x="609600" y="0"/>
                  </a:lnTo>
                  <a:lnTo>
                    <a:pt x="883920" y="274320"/>
                  </a:lnTo>
                  <a:lnTo>
                    <a:pt x="746760" y="274320"/>
                  </a:lnTo>
                  <a:lnTo>
                    <a:pt x="746760" y="472440"/>
                  </a:lnTo>
                  <a:lnTo>
                    <a:pt x="944880" y="472440"/>
                  </a:lnTo>
                  <a:lnTo>
                    <a:pt x="944880" y="335280"/>
                  </a:lnTo>
                  <a:lnTo>
                    <a:pt x="1219200" y="609600"/>
                  </a:lnTo>
                  <a:lnTo>
                    <a:pt x="944880" y="883920"/>
                  </a:lnTo>
                  <a:lnTo>
                    <a:pt x="944880" y="746760"/>
                  </a:lnTo>
                  <a:lnTo>
                    <a:pt x="746760" y="746760"/>
                  </a:lnTo>
                  <a:lnTo>
                    <a:pt x="746760" y="944880"/>
                  </a:lnTo>
                  <a:lnTo>
                    <a:pt x="883920" y="944880"/>
                  </a:lnTo>
                  <a:lnTo>
                    <a:pt x="609600" y="1219200"/>
                  </a:lnTo>
                  <a:lnTo>
                    <a:pt x="335280" y="944880"/>
                  </a:lnTo>
                  <a:lnTo>
                    <a:pt x="472440" y="944880"/>
                  </a:lnTo>
                  <a:lnTo>
                    <a:pt x="472440" y="746760"/>
                  </a:lnTo>
                  <a:lnTo>
                    <a:pt x="274320" y="746760"/>
                  </a:lnTo>
                  <a:lnTo>
                    <a:pt x="274320" y="883920"/>
                  </a:lnTo>
                  <a:close/>
                </a:path>
              </a:pathLst>
            </a:cu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01" name="Quad Arrow 49"/>
            <p:cNvSpPr>
              <a:spLocks noChangeArrowheads="1"/>
            </p:cNvSpPr>
            <p:nvPr/>
          </p:nvSpPr>
          <p:spPr bwMode="auto">
            <a:xfrm>
              <a:off x="4800261" y="3057914"/>
              <a:ext cx="1219106" cy="1207202"/>
            </a:xfrm>
            <a:custGeom>
              <a:avLst/>
              <a:gdLst>
                <a:gd name="T0" fmla="*/ 609600 w 1219200"/>
                <a:gd name="T1" fmla="*/ 0 h 1219200"/>
                <a:gd name="T2" fmla="*/ 0 w 1219200"/>
                <a:gd name="T3" fmla="*/ 609600 h 1219200"/>
                <a:gd name="T4" fmla="*/ 609600 w 1219200"/>
                <a:gd name="T5" fmla="*/ 1219200 h 1219200"/>
                <a:gd name="T6" fmla="*/ 1219200 w 1219200"/>
                <a:gd name="T7" fmla="*/ 609600 h 12192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37160 w 1219200"/>
                <a:gd name="T13" fmla="*/ 472440 h 1219200"/>
                <a:gd name="T14" fmla="*/ 1082040 w 1219200"/>
                <a:gd name="T15" fmla="*/ 746760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9200" h="1219200">
                  <a:moveTo>
                    <a:pt x="0" y="609600"/>
                  </a:moveTo>
                  <a:lnTo>
                    <a:pt x="274320" y="335280"/>
                  </a:lnTo>
                  <a:lnTo>
                    <a:pt x="274320" y="472440"/>
                  </a:lnTo>
                  <a:lnTo>
                    <a:pt x="472440" y="472440"/>
                  </a:lnTo>
                  <a:lnTo>
                    <a:pt x="472440" y="274320"/>
                  </a:lnTo>
                  <a:lnTo>
                    <a:pt x="335280" y="274320"/>
                  </a:lnTo>
                  <a:lnTo>
                    <a:pt x="609600" y="0"/>
                  </a:lnTo>
                  <a:lnTo>
                    <a:pt x="883920" y="274320"/>
                  </a:lnTo>
                  <a:lnTo>
                    <a:pt x="746760" y="274320"/>
                  </a:lnTo>
                  <a:lnTo>
                    <a:pt x="746760" y="472440"/>
                  </a:lnTo>
                  <a:lnTo>
                    <a:pt x="944880" y="472440"/>
                  </a:lnTo>
                  <a:lnTo>
                    <a:pt x="944880" y="335280"/>
                  </a:lnTo>
                  <a:lnTo>
                    <a:pt x="1219200" y="609600"/>
                  </a:lnTo>
                  <a:lnTo>
                    <a:pt x="944880" y="883920"/>
                  </a:lnTo>
                  <a:lnTo>
                    <a:pt x="944880" y="746760"/>
                  </a:lnTo>
                  <a:lnTo>
                    <a:pt x="746760" y="746760"/>
                  </a:lnTo>
                  <a:lnTo>
                    <a:pt x="746760" y="944880"/>
                  </a:lnTo>
                  <a:lnTo>
                    <a:pt x="883920" y="944880"/>
                  </a:lnTo>
                  <a:lnTo>
                    <a:pt x="609600" y="1219200"/>
                  </a:lnTo>
                  <a:lnTo>
                    <a:pt x="335280" y="944880"/>
                  </a:lnTo>
                  <a:lnTo>
                    <a:pt x="472440" y="944880"/>
                  </a:lnTo>
                  <a:lnTo>
                    <a:pt x="472440" y="746760"/>
                  </a:lnTo>
                  <a:lnTo>
                    <a:pt x="274320" y="746760"/>
                  </a:lnTo>
                  <a:lnTo>
                    <a:pt x="274320" y="8839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5380" name="Quad Arrow 50"/>
            <p:cNvSpPr>
              <a:spLocks noChangeArrowheads="1"/>
            </p:cNvSpPr>
            <p:nvPr/>
          </p:nvSpPr>
          <p:spPr bwMode="auto">
            <a:xfrm>
              <a:off x="2819400" y="3056730"/>
              <a:ext cx="1219200" cy="1208882"/>
            </a:xfrm>
            <a:custGeom>
              <a:avLst/>
              <a:gdLst>
                <a:gd name="T0" fmla="*/ 609600 w 1219200"/>
                <a:gd name="T1" fmla="*/ 0 h 1219200"/>
                <a:gd name="T2" fmla="*/ 0 w 1219200"/>
                <a:gd name="T3" fmla="*/ 569530 h 1219200"/>
                <a:gd name="T4" fmla="*/ 609600 w 1219200"/>
                <a:gd name="T5" fmla="*/ 1139060 h 1219200"/>
                <a:gd name="T6" fmla="*/ 1219200 w 1219200"/>
                <a:gd name="T7" fmla="*/ 569530 h 12192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37160 w 1219200"/>
                <a:gd name="T13" fmla="*/ 472440 h 1219200"/>
                <a:gd name="T14" fmla="*/ 1082040 w 1219200"/>
                <a:gd name="T15" fmla="*/ 746760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9200" h="1219200">
                  <a:moveTo>
                    <a:pt x="0" y="609600"/>
                  </a:moveTo>
                  <a:lnTo>
                    <a:pt x="274320" y="335280"/>
                  </a:lnTo>
                  <a:lnTo>
                    <a:pt x="274320" y="472440"/>
                  </a:lnTo>
                  <a:lnTo>
                    <a:pt x="472440" y="472440"/>
                  </a:lnTo>
                  <a:lnTo>
                    <a:pt x="472440" y="274320"/>
                  </a:lnTo>
                  <a:lnTo>
                    <a:pt x="335280" y="274320"/>
                  </a:lnTo>
                  <a:lnTo>
                    <a:pt x="609600" y="0"/>
                  </a:lnTo>
                  <a:lnTo>
                    <a:pt x="883920" y="274320"/>
                  </a:lnTo>
                  <a:lnTo>
                    <a:pt x="746760" y="274320"/>
                  </a:lnTo>
                  <a:lnTo>
                    <a:pt x="746760" y="472440"/>
                  </a:lnTo>
                  <a:lnTo>
                    <a:pt x="944880" y="472440"/>
                  </a:lnTo>
                  <a:lnTo>
                    <a:pt x="944880" y="335280"/>
                  </a:lnTo>
                  <a:lnTo>
                    <a:pt x="1219200" y="609600"/>
                  </a:lnTo>
                  <a:lnTo>
                    <a:pt x="944880" y="883920"/>
                  </a:lnTo>
                  <a:lnTo>
                    <a:pt x="944880" y="746760"/>
                  </a:lnTo>
                  <a:lnTo>
                    <a:pt x="746760" y="746760"/>
                  </a:lnTo>
                  <a:lnTo>
                    <a:pt x="746760" y="944880"/>
                  </a:lnTo>
                  <a:lnTo>
                    <a:pt x="883920" y="944880"/>
                  </a:lnTo>
                  <a:lnTo>
                    <a:pt x="609600" y="1219200"/>
                  </a:lnTo>
                  <a:lnTo>
                    <a:pt x="335280" y="944880"/>
                  </a:lnTo>
                  <a:lnTo>
                    <a:pt x="472440" y="944880"/>
                  </a:lnTo>
                  <a:lnTo>
                    <a:pt x="472440" y="746760"/>
                  </a:lnTo>
                  <a:lnTo>
                    <a:pt x="274320" y="746760"/>
                  </a:lnTo>
                  <a:lnTo>
                    <a:pt x="274320" y="883920"/>
                  </a:lnTo>
                  <a:lnTo>
                    <a:pt x="0" y="609600"/>
                  </a:lnTo>
                  <a:close/>
                </a:path>
              </a:pathLst>
            </a:cu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3" name="Quad Arrow 51"/>
            <p:cNvSpPr>
              <a:spLocks noChangeArrowheads="1"/>
            </p:cNvSpPr>
            <p:nvPr/>
          </p:nvSpPr>
          <p:spPr bwMode="auto">
            <a:xfrm>
              <a:off x="838165" y="3057914"/>
              <a:ext cx="1219106" cy="1207202"/>
            </a:xfrm>
            <a:custGeom>
              <a:avLst/>
              <a:gdLst>
                <a:gd name="T0" fmla="*/ 609600 w 1219200"/>
                <a:gd name="T1" fmla="*/ 0 h 1219200"/>
                <a:gd name="T2" fmla="*/ 0 w 1219200"/>
                <a:gd name="T3" fmla="*/ 609600 h 1219200"/>
                <a:gd name="T4" fmla="*/ 609600 w 1219200"/>
                <a:gd name="T5" fmla="*/ 1219200 h 1219200"/>
                <a:gd name="T6" fmla="*/ 1219200 w 1219200"/>
                <a:gd name="T7" fmla="*/ 609600 h 12192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137160 w 1219200"/>
                <a:gd name="T13" fmla="*/ 472440 h 1219200"/>
                <a:gd name="T14" fmla="*/ 1082040 w 1219200"/>
                <a:gd name="T15" fmla="*/ 746760 h 1219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9200" h="1219200">
                  <a:moveTo>
                    <a:pt x="0" y="609600"/>
                  </a:moveTo>
                  <a:lnTo>
                    <a:pt x="274320" y="335280"/>
                  </a:lnTo>
                  <a:lnTo>
                    <a:pt x="274320" y="472440"/>
                  </a:lnTo>
                  <a:lnTo>
                    <a:pt x="472440" y="472440"/>
                  </a:lnTo>
                  <a:lnTo>
                    <a:pt x="472440" y="274320"/>
                  </a:lnTo>
                  <a:lnTo>
                    <a:pt x="335280" y="274320"/>
                  </a:lnTo>
                  <a:lnTo>
                    <a:pt x="609600" y="0"/>
                  </a:lnTo>
                  <a:lnTo>
                    <a:pt x="883920" y="274320"/>
                  </a:lnTo>
                  <a:lnTo>
                    <a:pt x="746760" y="274320"/>
                  </a:lnTo>
                  <a:lnTo>
                    <a:pt x="746760" y="472440"/>
                  </a:lnTo>
                  <a:lnTo>
                    <a:pt x="944880" y="472440"/>
                  </a:lnTo>
                  <a:lnTo>
                    <a:pt x="944880" y="335280"/>
                  </a:lnTo>
                  <a:lnTo>
                    <a:pt x="1219200" y="609600"/>
                  </a:lnTo>
                  <a:lnTo>
                    <a:pt x="944880" y="883920"/>
                  </a:lnTo>
                  <a:lnTo>
                    <a:pt x="944880" y="746760"/>
                  </a:lnTo>
                  <a:lnTo>
                    <a:pt x="746760" y="746760"/>
                  </a:lnTo>
                  <a:lnTo>
                    <a:pt x="746760" y="944880"/>
                  </a:lnTo>
                  <a:lnTo>
                    <a:pt x="883920" y="944880"/>
                  </a:lnTo>
                  <a:lnTo>
                    <a:pt x="609600" y="1219200"/>
                  </a:lnTo>
                  <a:lnTo>
                    <a:pt x="335280" y="944880"/>
                  </a:lnTo>
                  <a:lnTo>
                    <a:pt x="472440" y="944880"/>
                  </a:lnTo>
                  <a:lnTo>
                    <a:pt x="472440" y="746760"/>
                  </a:lnTo>
                  <a:lnTo>
                    <a:pt x="274320" y="746760"/>
                  </a:lnTo>
                  <a:lnTo>
                    <a:pt x="274320" y="883920"/>
                  </a:lnTo>
                  <a:close/>
                </a:path>
              </a:pathLst>
            </a:cu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grpSp>
          <p:nvGrpSpPr>
            <p:cNvPr id="15382" name="Group 89"/>
            <p:cNvGrpSpPr>
              <a:grpSpLocks/>
            </p:cNvGrpSpPr>
            <p:nvPr/>
          </p:nvGrpSpPr>
          <p:grpSpPr bwMode="auto">
            <a:xfrm>
              <a:off x="388937" y="2906628"/>
              <a:ext cx="8030546" cy="1516141"/>
              <a:chOff x="906462" y="4795514"/>
              <a:chExt cx="8030546" cy="1529081"/>
            </a:xfrm>
          </p:grpSpPr>
          <p:sp>
            <p:nvSpPr>
              <p:cNvPr id="105" name="Arc 53"/>
              <p:cNvSpPr>
                <a:spLocks noChangeArrowheads="1"/>
              </p:cNvSpPr>
              <p:nvPr/>
            </p:nvSpPr>
            <p:spPr bwMode="auto">
              <a:xfrm rot="13358723">
                <a:off x="8311581" y="6028176"/>
                <a:ext cx="625427" cy="271226"/>
              </a:xfrm>
              <a:custGeom>
                <a:avLst/>
                <a:gdLst>
                  <a:gd name="T0" fmla="*/ 625120 w 625475"/>
                  <a:gd name="T1" fmla="*/ 141366 h 269875"/>
                  <a:gd name="T2" fmla="*/ 312738 w 625475"/>
                  <a:gd name="T3" fmla="*/ 134938 h 269875"/>
                  <a:gd name="T4" fmla="*/ 625326 w 625475"/>
                  <a:gd name="T5" fmla="*/ 139100 h 269875"/>
                  <a:gd name="T6" fmla="*/ 17694720 60000 65536"/>
                  <a:gd name="T7" fmla="*/ 0 60000 65536"/>
                  <a:gd name="T8" fmla="*/ 5898240 60000 65536"/>
                  <a:gd name="T9" fmla="*/ 0 w 625475"/>
                  <a:gd name="T10" fmla="*/ 0 h 269875"/>
                  <a:gd name="T11" fmla="*/ 625475 w 625475"/>
                  <a:gd name="T12" fmla="*/ 269875 h 2698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5475" h="269875" stroke="0">
                    <a:moveTo>
                      <a:pt x="625120" y="141366"/>
                    </a:moveTo>
                    <a:lnTo>
                      <a:pt x="625119" y="141365"/>
                    </a:lnTo>
                    <a:cubicBezTo>
                      <a:pt x="617168" y="213309"/>
                      <a:pt x="479665" y="269875"/>
                      <a:pt x="312737" y="269876"/>
                    </a:cubicBezTo>
                    <a:cubicBezTo>
                      <a:pt x="140016" y="269876"/>
                      <a:pt x="-1" y="209462"/>
                      <a:pt x="-1" y="134938"/>
                    </a:cubicBezTo>
                    <a:cubicBezTo>
                      <a:pt x="-1" y="60413"/>
                      <a:pt x="140016" y="0"/>
                      <a:pt x="312737" y="0"/>
                    </a:cubicBezTo>
                    <a:cubicBezTo>
                      <a:pt x="485457" y="0"/>
                      <a:pt x="625475" y="60413"/>
                      <a:pt x="625475" y="134938"/>
                    </a:cubicBezTo>
                    <a:cubicBezTo>
                      <a:pt x="625475" y="136325"/>
                      <a:pt x="625425" y="137713"/>
                      <a:pt x="625326" y="139101"/>
                    </a:cubicBezTo>
                    <a:lnTo>
                      <a:pt x="312738" y="134938"/>
                    </a:lnTo>
                    <a:close/>
                  </a:path>
                  <a:path w="625475" h="269875" fill="none">
                    <a:moveTo>
                      <a:pt x="625120" y="141366"/>
                    </a:moveTo>
                    <a:lnTo>
                      <a:pt x="625119" y="141365"/>
                    </a:lnTo>
                    <a:cubicBezTo>
                      <a:pt x="617168" y="213309"/>
                      <a:pt x="479665" y="269875"/>
                      <a:pt x="312737" y="269876"/>
                    </a:cubicBezTo>
                    <a:cubicBezTo>
                      <a:pt x="140016" y="269876"/>
                      <a:pt x="-1" y="209462"/>
                      <a:pt x="-1" y="134938"/>
                    </a:cubicBezTo>
                    <a:cubicBezTo>
                      <a:pt x="-1" y="60413"/>
                      <a:pt x="140016" y="0"/>
                      <a:pt x="312737" y="0"/>
                    </a:cubicBezTo>
                    <a:cubicBezTo>
                      <a:pt x="485457" y="0"/>
                      <a:pt x="625475" y="60413"/>
                      <a:pt x="625475" y="134938"/>
                    </a:cubicBezTo>
                    <a:cubicBezTo>
                      <a:pt x="625475" y="136325"/>
                      <a:pt x="625425" y="137713"/>
                      <a:pt x="625326" y="139101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5384" name="Group 85"/>
              <p:cNvGrpSpPr>
                <a:grpSpLocks/>
              </p:cNvGrpSpPr>
              <p:nvPr/>
            </p:nvGrpSpPr>
            <p:grpSpPr bwMode="auto">
              <a:xfrm>
                <a:off x="906462" y="4795514"/>
                <a:ext cx="8016875" cy="1529081"/>
                <a:chOff x="906462" y="4795514"/>
                <a:chExt cx="8016875" cy="1529081"/>
              </a:xfrm>
            </p:grpSpPr>
            <p:sp>
              <p:nvSpPr>
                <p:cNvPr id="107" name="Arc 106"/>
                <p:cNvSpPr/>
                <p:nvPr/>
              </p:nvSpPr>
              <p:spPr bwMode="auto">
                <a:xfrm rot="19301727">
                  <a:off x="2382724" y="4794999"/>
                  <a:ext cx="623840" cy="271227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Arc 107"/>
                <p:cNvSpPr/>
                <p:nvPr/>
              </p:nvSpPr>
              <p:spPr bwMode="auto">
                <a:xfrm rot="19301727">
                  <a:off x="4362184" y="4810670"/>
                  <a:ext cx="625427" cy="271226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Arc 108"/>
                <p:cNvSpPr/>
                <p:nvPr/>
              </p:nvSpPr>
              <p:spPr bwMode="auto">
                <a:xfrm rot="19301727">
                  <a:off x="6316246" y="4810670"/>
                  <a:ext cx="625427" cy="271226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" name="Arc 109"/>
                <p:cNvSpPr/>
                <p:nvPr/>
              </p:nvSpPr>
              <p:spPr bwMode="auto">
                <a:xfrm rot="19301727">
                  <a:off x="8297294" y="4810670"/>
                  <a:ext cx="625427" cy="271226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Arc 110"/>
                <p:cNvSpPr/>
                <p:nvPr/>
              </p:nvSpPr>
              <p:spPr bwMode="auto">
                <a:xfrm rot="19301727">
                  <a:off x="6849605" y="6032997"/>
                  <a:ext cx="625427" cy="267610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Arc 111"/>
                <p:cNvSpPr/>
                <p:nvPr/>
              </p:nvSpPr>
              <p:spPr bwMode="auto">
                <a:xfrm rot="19301727">
                  <a:off x="4868558" y="6032997"/>
                  <a:ext cx="625427" cy="267610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Arc 112"/>
                <p:cNvSpPr/>
                <p:nvPr/>
              </p:nvSpPr>
              <p:spPr bwMode="auto">
                <a:xfrm rot="19301727">
                  <a:off x="2887510" y="6032997"/>
                  <a:ext cx="625427" cy="267610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Arc 113"/>
                <p:cNvSpPr/>
                <p:nvPr/>
              </p:nvSpPr>
              <p:spPr bwMode="auto">
                <a:xfrm rot="19301727">
                  <a:off x="906462" y="6041435"/>
                  <a:ext cx="625427" cy="270021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Arc 63"/>
                <p:cNvSpPr>
                  <a:spLocks noChangeArrowheads="1"/>
                </p:cNvSpPr>
                <p:nvPr/>
              </p:nvSpPr>
              <p:spPr bwMode="auto">
                <a:xfrm rot="13358723">
                  <a:off x="2403360" y="6053490"/>
                  <a:ext cx="625427" cy="271227"/>
                </a:xfrm>
                <a:custGeom>
                  <a:avLst/>
                  <a:gdLst>
                    <a:gd name="T0" fmla="*/ 625120 w 625475"/>
                    <a:gd name="T1" fmla="*/ 141366 h 269875"/>
                    <a:gd name="T2" fmla="*/ 312738 w 625475"/>
                    <a:gd name="T3" fmla="*/ 134938 h 269875"/>
                    <a:gd name="T4" fmla="*/ 625326 w 625475"/>
                    <a:gd name="T5" fmla="*/ 139100 h 269875"/>
                    <a:gd name="T6" fmla="*/ 17694720 60000 65536"/>
                    <a:gd name="T7" fmla="*/ 0 60000 65536"/>
                    <a:gd name="T8" fmla="*/ 5898240 60000 65536"/>
                    <a:gd name="T9" fmla="*/ 0 w 625475"/>
                    <a:gd name="T10" fmla="*/ 0 h 269875"/>
                    <a:gd name="T11" fmla="*/ 625475 w 625475"/>
                    <a:gd name="T12" fmla="*/ 269875 h 2698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75" h="269875" stroke="0">
                      <a:moveTo>
                        <a:pt x="625120" y="141366"/>
                      </a:moveTo>
                      <a:lnTo>
                        <a:pt x="625119" y="141365"/>
                      </a:lnTo>
                      <a:cubicBezTo>
                        <a:pt x="617168" y="213309"/>
                        <a:pt x="479665" y="269875"/>
                        <a:pt x="312737" y="269876"/>
                      </a:cubicBezTo>
                      <a:cubicBezTo>
                        <a:pt x="140016" y="269876"/>
                        <a:pt x="-1" y="209462"/>
                        <a:pt x="-1" y="134938"/>
                      </a:cubicBezTo>
                      <a:cubicBezTo>
                        <a:pt x="-1" y="60413"/>
                        <a:pt x="140016" y="0"/>
                        <a:pt x="312737" y="0"/>
                      </a:cubicBezTo>
                      <a:cubicBezTo>
                        <a:pt x="485457" y="0"/>
                        <a:pt x="625475" y="60413"/>
                        <a:pt x="625475" y="134938"/>
                      </a:cubicBezTo>
                      <a:cubicBezTo>
                        <a:pt x="625475" y="136325"/>
                        <a:pt x="625425" y="137713"/>
                        <a:pt x="625326" y="139101"/>
                      </a:cubicBezTo>
                      <a:lnTo>
                        <a:pt x="312738" y="134938"/>
                      </a:lnTo>
                      <a:close/>
                    </a:path>
                    <a:path w="625475" h="269875" fill="none">
                      <a:moveTo>
                        <a:pt x="625120" y="141366"/>
                      </a:moveTo>
                      <a:lnTo>
                        <a:pt x="625119" y="141365"/>
                      </a:lnTo>
                      <a:cubicBezTo>
                        <a:pt x="617168" y="213309"/>
                        <a:pt x="479665" y="269875"/>
                        <a:pt x="312737" y="269876"/>
                      </a:cubicBezTo>
                      <a:cubicBezTo>
                        <a:pt x="140016" y="269876"/>
                        <a:pt x="-1" y="209462"/>
                        <a:pt x="-1" y="134938"/>
                      </a:cubicBezTo>
                      <a:cubicBezTo>
                        <a:pt x="-1" y="60413"/>
                        <a:pt x="140016" y="0"/>
                        <a:pt x="312737" y="0"/>
                      </a:cubicBezTo>
                      <a:cubicBezTo>
                        <a:pt x="485457" y="0"/>
                        <a:pt x="625475" y="60413"/>
                        <a:pt x="625475" y="134938"/>
                      </a:cubicBezTo>
                      <a:cubicBezTo>
                        <a:pt x="625475" y="136325"/>
                        <a:pt x="625425" y="137713"/>
                        <a:pt x="625326" y="139101"/>
                      </a:cubicBezTo>
                    </a:path>
                  </a:pathLst>
                </a:cu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6" name="Arc 64"/>
                <p:cNvSpPr>
                  <a:spLocks noChangeArrowheads="1"/>
                </p:cNvSpPr>
                <p:nvPr/>
              </p:nvSpPr>
              <p:spPr bwMode="auto">
                <a:xfrm rot="13358723">
                  <a:off x="952496" y="4823930"/>
                  <a:ext cx="625427" cy="267610"/>
                </a:xfrm>
                <a:custGeom>
                  <a:avLst/>
                  <a:gdLst>
                    <a:gd name="T0" fmla="*/ 625116 w 625475"/>
                    <a:gd name="T1" fmla="*/ 140572 h 268287"/>
                    <a:gd name="T2" fmla="*/ 312738 w 625475"/>
                    <a:gd name="T3" fmla="*/ 134144 h 268287"/>
                    <a:gd name="T4" fmla="*/ 625324 w 625475"/>
                    <a:gd name="T5" fmla="*/ 138306 h 268287"/>
                    <a:gd name="T6" fmla="*/ 17694720 60000 65536"/>
                    <a:gd name="T7" fmla="*/ 0 60000 65536"/>
                    <a:gd name="T8" fmla="*/ 5898240 60000 65536"/>
                    <a:gd name="T9" fmla="*/ 0 w 625475"/>
                    <a:gd name="T10" fmla="*/ 0 h 268287"/>
                    <a:gd name="T11" fmla="*/ 625475 w 625475"/>
                    <a:gd name="T12" fmla="*/ 268287 h 2682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75" h="268287" stroke="0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  <a:lnTo>
                        <a:pt x="312738" y="134144"/>
                      </a:lnTo>
                      <a:close/>
                    </a:path>
                    <a:path w="625475" h="268287" fill="none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</a:path>
                  </a:pathLst>
                </a:cu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7" name="Arc 65"/>
                <p:cNvSpPr>
                  <a:spLocks noChangeArrowheads="1"/>
                </p:cNvSpPr>
                <p:nvPr/>
              </p:nvSpPr>
              <p:spPr bwMode="auto">
                <a:xfrm rot="13358723">
                  <a:off x="2920845" y="4823930"/>
                  <a:ext cx="625427" cy="267610"/>
                </a:xfrm>
                <a:custGeom>
                  <a:avLst/>
                  <a:gdLst>
                    <a:gd name="T0" fmla="*/ 625116 w 625475"/>
                    <a:gd name="T1" fmla="*/ 140572 h 268287"/>
                    <a:gd name="T2" fmla="*/ 312738 w 625475"/>
                    <a:gd name="T3" fmla="*/ 134144 h 268287"/>
                    <a:gd name="T4" fmla="*/ 625324 w 625475"/>
                    <a:gd name="T5" fmla="*/ 138306 h 268287"/>
                    <a:gd name="T6" fmla="*/ 17694720 60000 65536"/>
                    <a:gd name="T7" fmla="*/ 0 60000 65536"/>
                    <a:gd name="T8" fmla="*/ 5898240 60000 65536"/>
                    <a:gd name="T9" fmla="*/ 0 w 625475"/>
                    <a:gd name="T10" fmla="*/ 0 h 268287"/>
                    <a:gd name="T11" fmla="*/ 625475 w 625475"/>
                    <a:gd name="T12" fmla="*/ 268287 h 2682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75" h="268287" stroke="0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  <a:lnTo>
                        <a:pt x="312738" y="134144"/>
                      </a:lnTo>
                      <a:close/>
                    </a:path>
                    <a:path w="625475" h="268287" fill="none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</a:path>
                  </a:pathLst>
                </a:cu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8" name="Arc 66"/>
                <p:cNvSpPr>
                  <a:spLocks noChangeArrowheads="1"/>
                </p:cNvSpPr>
                <p:nvPr/>
              </p:nvSpPr>
              <p:spPr bwMode="auto">
                <a:xfrm rot="13358723">
                  <a:off x="4887606" y="4823930"/>
                  <a:ext cx="625427" cy="267610"/>
                </a:xfrm>
                <a:custGeom>
                  <a:avLst/>
                  <a:gdLst>
                    <a:gd name="T0" fmla="*/ 625116 w 625475"/>
                    <a:gd name="T1" fmla="*/ 140572 h 268287"/>
                    <a:gd name="T2" fmla="*/ 312738 w 625475"/>
                    <a:gd name="T3" fmla="*/ 134144 h 268287"/>
                    <a:gd name="T4" fmla="*/ 625324 w 625475"/>
                    <a:gd name="T5" fmla="*/ 138306 h 268287"/>
                    <a:gd name="T6" fmla="*/ 17694720 60000 65536"/>
                    <a:gd name="T7" fmla="*/ 0 60000 65536"/>
                    <a:gd name="T8" fmla="*/ 5898240 60000 65536"/>
                    <a:gd name="T9" fmla="*/ 0 w 625475"/>
                    <a:gd name="T10" fmla="*/ 0 h 268287"/>
                    <a:gd name="T11" fmla="*/ 625475 w 625475"/>
                    <a:gd name="T12" fmla="*/ 268287 h 2682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75" h="268287" stroke="0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  <a:lnTo>
                        <a:pt x="312738" y="134144"/>
                      </a:lnTo>
                      <a:close/>
                    </a:path>
                    <a:path w="625475" h="268287" fill="none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</a:path>
                  </a:pathLst>
                </a:cu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19" name="Arc 67"/>
                <p:cNvSpPr>
                  <a:spLocks noChangeArrowheads="1"/>
                </p:cNvSpPr>
                <p:nvPr/>
              </p:nvSpPr>
              <p:spPr bwMode="auto">
                <a:xfrm rot="13358723">
                  <a:off x="6882941" y="4838395"/>
                  <a:ext cx="625427" cy="267610"/>
                </a:xfrm>
                <a:custGeom>
                  <a:avLst/>
                  <a:gdLst>
                    <a:gd name="T0" fmla="*/ 625116 w 625475"/>
                    <a:gd name="T1" fmla="*/ 140572 h 268287"/>
                    <a:gd name="T2" fmla="*/ 312738 w 625475"/>
                    <a:gd name="T3" fmla="*/ 134144 h 268287"/>
                    <a:gd name="T4" fmla="*/ 625324 w 625475"/>
                    <a:gd name="T5" fmla="*/ 138306 h 268287"/>
                    <a:gd name="T6" fmla="*/ 17694720 60000 65536"/>
                    <a:gd name="T7" fmla="*/ 0 60000 65536"/>
                    <a:gd name="T8" fmla="*/ 5898240 60000 65536"/>
                    <a:gd name="T9" fmla="*/ 0 w 625475"/>
                    <a:gd name="T10" fmla="*/ 0 h 268287"/>
                    <a:gd name="T11" fmla="*/ 625475 w 625475"/>
                    <a:gd name="T12" fmla="*/ 268287 h 2682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75" h="268287" stroke="0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  <a:lnTo>
                        <a:pt x="312738" y="134144"/>
                      </a:lnTo>
                      <a:close/>
                    </a:path>
                    <a:path w="625475" h="268287" fill="none">
                      <a:moveTo>
                        <a:pt x="625116" y="140572"/>
                      </a:moveTo>
                      <a:lnTo>
                        <a:pt x="625115" y="140571"/>
                      </a:lnTo>
                      <a:cubicBezTo>
                        <a:pt x="617118" y="212076"/>
                        <a:pt x="479631" y="268287"/>
                        <a:pt x="312737" y="268288"/>
                      </a:cubicBezTo>
                      <a:cubicBezTo>
                        <a:pt x="140016" y="268288"/>
                        <a:pt x="-1" y="208229"/>
                        <a:pt x="-1" y="134144"/>
                      </a:cubicBezTo>
                      <a:cubicBezTo>
                        <a:pt x="-1" y="60058"/>
                        <a:pt x="140016" y="0"/>
                        <a:pt x="312737" y="0"/>
                      </a:cubicBezTo>
                      <a:cubicBezTo>
                        <a:pt x="485457" y="0"/>
                        <a:pt x="625475" y="60058"/>
                        <a:pt x="625475" y="134144"/>
                      </a:cubicBezTo>
                      <a:cubicBezTo>
                        <a:pt x="625475" y="135531"/>
                        <a:pt x="625424" y="136919"/>
                        <a:pt x="625324" y="138306"/>
                      </a:cubicBezTo>
                    </a:path>
                  </a:pathLst>
                </a:cu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0" name="Arc 68"/>
                <p:cNvSpPr>
                  <a:spLocks noChangeArrowheads="1"/>
                </p:cNvSpPr>
                <p:nvPr/>
              </p:nvSpPr>
              <p:spPr bwMode="auto">
                <a:xfrm rot="13358723">
                  <a:off x="6335295" y="6031792"/>
                  <a:ext cx="625427" cy="268816"/>
                </a:xfrm>
                <a:custGeom>
                  <a:avLst/>
                  <a:gdLst>
                    <a:gd name="T0" fmla="*/ 625120 w 625475"/>
                    <a:gd name="T1" fmla="*/ 141366 h 269875"/>
                    <a:gd name="T2" fmla="*/ 312738 w 625475"/>
                    <a:gd name="T3" fmla="*/ 134938 h 269875"/>
                    <a:gd name="T4" fmla="*/ 625326 w 625475"/>
                    <a:gd name="T5" fmla="*/ 139100 h 269875"/>
                    <a:gd name="T6" fmla="*/ 17694720 60000 65536"/>
                    <a:gd name="T7" fmla="*/ 0 60000 65536"/>
                    <a:gd name="T8" fmla="*/ 5898240 60000 65536"/>
                    <a:gd name="T9" fmla="*/ 0 w 625475"/>
                    <a:gd name="T10" fmla="*/ 0 h 269875"/>
                    <a:gd name="T11" fmla="*/ 625475 w 625475"/>
                    <a:gd name="T12" fmla="*/ 269875 h 2698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75" h="269875" stroke="0">
                      <a:moveTo>
                        <a:pt x="625120" y="141366"/>
                      </a:moveTo>
                      <a:lnTo>
                        <a:pt x="625119" y="141365"/>
                      </a:lnTo>
                      <a:cubicBezTo>
                        <a:pt x="617168" y="213309"/>
                        <a:pt x="479665" y="269875"/>
                        <a:pt x="312737" y="269876"/>
                      </a:cubicBezTo>
                      <a:cubicBezTo>
                        <a:pt x="140016" y="269876"/>
                        <a:pt x="-1" y="209462"/>
                        <a:pt x="-1" y="134938"/>
                      </a:cubicBezTo>
                      <a:cubicBezTo>
                        <a:pt x="-1" y="60413"/>
                        <a:pt x="140016" y="0"/>
                        <a:pt x="312737" y="0"/>
                      </a:cubicBezTo>
                      <a:cubicBezTo>
                        <a:pt x="485457" y="0"/>
                        <a:pt x="625475" y="60413"/>
                        <a:pt x="625475" y="134938"/>
                      </a:cubicBezTo>
                      <a:cubicBezTo>
                        <a:pt x="625475" y="136325"/>
                        <a:pt x="625425" y="137713"/>
                        <a:pt x="625326" y="139101"/>
                      </a:cubicBezTo>
                      <a:lnTo>
                        <a:pt x="312738" y="134938"/>
                      </a:lnTo>
                      <a:close/>
                    </a:path>
                    <a:path w="625475" h="269875" fill="none">
                      <a:moveTo>
                        <a:pt x="625120" y="141366"/>
                      </a:moveTo>
                      <a:lnTo>
                        <a:pt x="625119" y="141365"/>
                      </a:lnTo>
                      <a:cubicBezTo>
                        <a:pt x="617168" y="213309"/>
                        <a:pt x="479665" y="269875"/>
                        <a:pt x="312737" y="269876"/>
                      </a:cubicBezTo>
                      <a:cubicBezTo>
                        <a:pt x="140016" y="269876"/>
                        <a:pt x="-1" y="209462"/>
                        <a:pt x="-1" y="134938"/>
                      </a:cubicBezTo>
                      <a:cubicBezTo>
                        <a:pt x="-1" y="60413"/>
                        <a:pt x="140016" y="0"/>
                        <a:pt x="312737" y="0"/>
                      </a:cubicBezTo>
                      <a:cubicBezTo>
                        <a:pt x="485457" y="0"/>
                        <a:pt x="625475" y="60413"/>
                        <a:pt x="625475" y="134938"/>
                      </a:cubicBezTo>
                      <a:cubicBezTo>
                        <a:pt x="625475" y="136325"/>
                        <a:pt x="625425" y="137713"/>
                        <a:pt x="625326" y="139101"/>
                      </a:cubicBezTo>
                    </a:path>
                  </a:pathLst>
                </a:cu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1" name="Arc 69"/>
                <p:cNvSpPr>
                  <a:spLocks noChangeArrowheads="1"/>
                </p:cNvSpPr>
                <p:nvPr/>
              </p:nvSpPr>
              <p:spPr bwMode="auto">
                <a:xfrm rot="13358723">
                  <a:off x="4354247" y="6042641"/>
                  <a:ext cx="625427" cy="271226"/>
                </a:xfrm>
                <a:custGeom>
                  <a:avLst/>
                  <a:gdLst>
                    <a:gd name="T0" fmla="*/ 625120 w 625475"/>
                    <a:gd name="T1" fmla="*/ 141366 h 269875"/>
                    <a:gd name="T2" fmla="*/ 312738 w 625475"/>
                    <a:gd name="T3" fmla="*/ 134938 h 269875"/>
                    <a:gd name="T4" fmla="*/ 625326 w 625475"/>
                    <a:gd name="T5" fmla="*/ 139100 h 269875"/>
                    <a:gd name="T6" fmla="*/ 17694720 60000 65536"/>
                    <a:gd name="T7" fmla="*/ 0 60000 65536"/>
                    <a:gd name="T8" fmla="*/ 5898240 60000 65536"/>
                    <a:gd name="T9" fmla="*/ 0 w 625475"/>
                    <a:gd name="T10" fmla="*/ 0 h 269875"/>
                    <a:gd name="T11" fmla="*/ 625475 w 625475"/>
                    <a:gd name="T12" fmla="*/ 269875 h 2698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75" h="269875" stroke="0">
                      <a:moveTo>
                        <a:pt x="625120" y="141366"/>
                      </a:moveTo>
                      <a:lnTo>
                        <a:pt x="625119" y="141365"/>
                      </a:lnTo>
                      <a:cubicBezTo>
                        <a:pt x="617168" y="213309"/>
                        <a:pt x="479665" y="269875"/>
                        <a:pt x="312737" y="269876"/>
                      </a:cubicBezTo>
                      <a:cubicBezTo>
                        <a:pt x="140016" y="269876"/>
                        <a:pt x="-1" y="209462"/>
                        <a:pt x="-1" y="134938"/>
                      </a:cubicBezTo>
                      <a:cubicBezTo>
                        <a:pt x="-1" y="60413"/>
                        <a:pt x="140016" y="0"/>
                        <a:pt x="312737" y="0"/>
                      </a:cubicBezTo>
                      <a:cubicBezTo>
                        <a:pt x="485457" y="0"/>
                        <a:pt x="625475" y="60413"/>
                        <a:pt x="625475" y="134938"/>
                      </a:cubicBezTo>
                      <a:cubicBezTo>
                        <a:pt x="625475" y="136325"/>
                        <a:pt x="625425" y="137713"/>
                        <a:pt x="625326" y="139101"/>
                      </a:cubicBezTo>
                      <a:lnTo>
                        <a:pt x="312738" y="134938"/>
                      </a:lnTo>
                      <a:close/>
                    </a:path>
                    <a:path w="625475" h="269875" fill="none">
                      <a:moveTo>
                        <a:pt x="625120" y="141366"/>
                      </a:moveTo>
                      <a:lnTo>
                        <a:pt x="625119" y="141365"/>
                      </a:lnTo>
                      <a:cubicBezTo>
                        <a:pt x="617168" y="213309"/>
                        <a:pt x="479665" y="269875"/>
                        <a:pt x="312737" y="269876"/>
                      </a:cubicBezTo>
                      <a:cubicBezTo>
                        <a:pt x="140016" y="269876"/>
                        <a:pt x="-1" y="209462"/>
                        <a:pt x="-1" y="134938"/>
                      </a:cubicBezTo>
                      <a:cubicBezTo>
                        <a:pt x="-1" y="60413"/>
                        <a:pt x="140016" y="0"/>
                        <a:pt x="312737" y="0"/>
                      </a:cubicBezTo>
                      <a:cubicBezTo>
                        <a:pt x="485457" y="0"/>
                        <a:pt x="625475" y="60413"/>
                        <a:pt x="625475" y="134938"/>
                      </a:cubicBezTo>
                      <a:cubicBezTo>
                        <a:pt x="625475" y="136325"/>
                        <a:pt x="625425" y="137713"/>
                        <a:pt x="625326" y="139101"/>
                      </a:cubicBezTo>
                    </a:path>
                  </a:pathLst>
                </a:custGeom>
                <a:noFill/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grpSp>
        <p:nvGrpSpPr>
          <p:cNvPr id="125" name="Group 32"/>
          <p:cNvGrpSpPr>
            <a:grpSpLocks/>
          </p:cNvGrpSpPr>
          <p:nvPr/>
        </p:nvGrpSpPr>
        <p:grpSpPr bwMode="auto">
          <a:xfrm>
            <a:off x="685800" y="4203024"/>
            <a:ext cx="7924800" cy="2118165"/>
            <a:chOff x="990600" y="3429000"/>
            <a:chExt cx="7924800" cy="1677194"/>
          </a:xfrm>
          <a:solidFill>
            <a:schemeClr val="bg1"/>
          </a:solidFill>
        </p:grpSpPr>
        <p:grpSp>
          <p:nvGrpSpPr>
            <p:cNvPr id="126" name="Group 29"/>
            <p:cNvGrpSpPr>
              <a:grpSpLocks/>
            </p:cNvGrpSpPr>
            <p:nvPr/>
          </p:nvGrpSpPr>
          <p:grpSpPr bwMode="auto">
            <a:xfrm>
              <a:off x="990600" y="3429000"/>
              <a:ext cx="7924800" cy="1677194"/>
              <a:chOff x="990600" y="3429000"/>
              <a:chExt cx="7924800" cy="1677194"/>
            </a:xfrm>
            <a:grpFill/>
          </p:grpSpPr>
          <p:grpSp>
            <p:nvGrpSpPr>
              <p:cNvPr id="128" name="Group 7"/>
              <p:cNvGrpSpPr/>
              <p:nvPr/>
            </p:nvGrpSpPr>
            <p:grpSpPr>
              <a:xfrm>
                <a:off x="990600" y="3429000"/>
                <a:ext cx="7883856" cy="1676400"/>
                <a:chOff x="990600" y="3429000"/>
                <a:chExt cx="7883856" cy="1447800"/>
              </a:xfrm>
              <a:grpFill/>
            </p:grpSpPr>
            <p:sp>
              <p:nvSpPr>
                <p:cNvPr id="145" name="Rectangle 144"/>
                <p:cNvSpPr/>
                <p:nvPr/>
              </p:nvSpPr>
              <p:spPr>
                <a:xfrm>
                  <a:off x="4953000" y="3429000"/>
                  <a:ext cx="1981200" cy="14478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46" name="Group 32"/>
                <p:cNvGrpSpPr/>
                <p:nvPr/>
              </p:nvGrpSpPr>
              <p:grpSpPr>
                <a:xfrm>
                  <a:off x="990600" y="3429000"/>
                  <a:ext cx="7883856" cy="1447800"/>
                  <a:chOff x="1219200" y="3429000"/>
                  <a:chExt cx="7883856" cy="1447800"/>
                </a:xfrm>
                <a:grpFill/>
              </p:grpSpPr>
              <p:sp>
                <p:nvSpPr>
                  <p:cNvPr id="147" name="Rectangle 146"/>
                  <p:cNvSpPr/>
                  <p:nvPr/>
                </p:nvSpPr>
                <p:spPr>
                  <a:xfrm>
                    <a:off x="12192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32004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7121856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29" name="Group 13"/>
              <p:cNvGrpSpPr>
                <a:grpSpLocks/>
              </p:cNvGrpSpPr>
              <p:nvPr/>
            </p:nvGrpSpPr>
            <p:grpSpPr bwMode="auto">
              <a:xfrm>
                <a:off x="990600" y="3429000"/>
                <a:ext cx="7924800" cy="1677194"/>
                <a:chOff x="990600" y="3429000"/>
                <a:chExt cx="7924800" cy="1677194"/>
              </a:xfrm>
              <a:grpFill/>
            </p:grpSpPr>
            <p:grpSp>
              <p:nvGrpSpPr>
                <p:cNvPr id="130" name="Group 45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  <a:grpFill/>
              </p:grpSpPr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9906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29718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69342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49530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 58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  <a:grpFill/>
              </p:grpSpPr>
              <p:cxnSp>
                <p:nvCxnSpPr>
                  <p:cNvPr id="137" name="Straight Connector 136"/>
                  <p:cNvCxnSpPr/>
                  <p:nvPr/>
                </p:nvCxnSpPr>
                <p:spPr>
                  <a:xfrm rot="10800000" flipV="1">
                    <a:off x="9906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0800000" flipV="1">
                    <a:off x="29718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0800000" flipV="1">
                    <a:off x="49530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10800000" flipV="1">
                    <a:off x="69342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59"/>
                <p:cNvGrpSpPr>
                  <a:grpSpLocks/>
                </p:cNvGrpSpPr>
                <p:nvPr/>
              </p:nvGrpSpPr>
              <p:grpSpPr bwMode="auto">
                <a:xfrm>
                  <a:off x="1979613" y="3429000"/>
                  <a:ext cx="5946775" cy="1677194"/>
                  <a:chOff x="1979613" y="3429000"/>
                  <a:chExt cx="5946775" cy="1677194"/>
                </a:xfrm>
                <a:grpFill/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 rot="16200000" flipH="1">
                    <a:off x="1142603" y="4267596"/>
                    <a:ext cx="1675608" cy="1587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16200000" flipH="1">
                    <a:off x="3125390" y="4266010"/>
                    <a:ext cx="1675608" cy="158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16200000" flipH="1">
                    <a:off x="5106590" y="4266010"/>
                    <a:ext cx="1675608" cy="158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16200000" flipH="1">
                    <a:off x="7087790" y="4266010"/>
                    <a:ext cx="1675608" cy="158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27" name="Straight Connector 126"/>
            <p:cNvCxnSpPr>
              <a:stCxn id="147" idx="1"/>
              <a:endCxn id="149" idx="3"/>
            </p:cNvCxnSpPr>
            <p:nvPr/>
          </p:nvCxnSpPr>
          <p:spPr>
            <a:xfrm>
              <a:off x="990600" y="4267201"/>
              <a:ext cx="788385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Flowchart: Decision 149"/>
          <p:cNvSpPr/>
          <p:nvPr/>
        </p:nvSpPr>
        <p:spPr>
          <a:xfrm>
            <a:off x="720725" y="4191000"/>
            <a:ext cx="1905000" cy="21336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Flowchart: Decision 150"/>
          <p:cNvSpPr/>
          <p:nvPr/>
        </p:nvSpPr>
        <p:spPr>
          <a:xfrm>
            <a:off x="2705100" y="4191000"/>
            <a:ext cx="1905000" cy="2133600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Flowchart: Decision 151"/>
          <p:cNvSpPr/>
          <p:nvPr/>
        </p:nvSpPr>
        <p:spPr>
          <a:xfrm>
            <a:off x="4689475" y="4267200"/>
            <a:ext cx="1905000" cy="2071688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Flowchart: Decision 152"/>
          <p:cNvSpPr/>
          <p:nvPr/>
        </p:nvSpPr>
        <p:spPr>
          <a:xfrm>
            <a:off x="6623050" y="4191000"/>
            <a:ext cx="1905000" cy="2136775"/>
          </a:xfrm>
          <a:prstGeom prst="flowChartDecis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4" name="Picture 26" descr="DD0118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648200"/>
            <a:ext cx="13890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AutoShape 33"/>
          <p:cNvSpPr>
            <a:spLocks noChangeArrowheads="1"/>
          </p:cNvSpPr>
          <p:nvPr/>
        </p:nvSpPr>
        <p:spPr bwMode="auto">
          <a:xfrm>
            <a:off x="2982913" y="4419600"/>
            <a:ext cx="1354137" cy="1674813"/>
          </a:xfrm>
          <a:prstGeom prst="star4">
            <a:avLst>
              <a:gd name="adj" fmla="val 1249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6" name="AutoShape 33"/>
          <p:cNvSpPr>
            <a:spLocks noChangeArrowheads="1"/>
          </p:cNvSpPr>
          <p:nvPr/>
        </p:nvSpPr>
        <p:spPr bwMode="auto">
          <a:xfrm>
            <a:off x="6951663" y="4419600"/>
            <a:ext cx="1354137" cy="1674813"/>
          </a:xfrm>
          <a:prstGeom prst="star4">
            <a:avLst>
              <a:gd name="adj" fmla="val 1249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7" name="Picture 26" descr="DD0118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4576763"/>
            <a:ext cx="13874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2" grpId="0"/>
      <p:bldP spid="150" grpId="0" animBg="1"/>
      <p:bldP spid="151" grpId="0" animBg="1"/>
      <p:bldP spid="152" grpId="0" animBg="1"/>
      <p:bldP spid="153" grpId="0" animBg="1"/>
      <p:bldP spid="155" grpId="0" animBg="1"/>
      <p:bldP spid="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4"/>
          <p:cNvSpPr txBox="1">
            <a:spLocks noChangeArrowheads="1"/>
          </p:cNvSpPr>
          <p:nvPr/>
        </p:nvSpPr>
        <p:spPr bwMode="auto">
          <a:xfrm>
            <a:off x="228600" y="304800"/>
            <a:ext cx="640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Bước 4: Vẽ màu</a:t>
            </a:r>
          </a:p>
        </p:txBody>
      </p:sp>
      <p:grpSp>
        <p:nvGrpSpPr>
          <p:cNvPr id="15366" name="Group 1"/>
          <p:cNvGrpSpPr>
            <a:grpSpLocks/>
          </p:cNvGrpSpPr>
          <p:nvPr/>
        </p:nvGrpSpPr>
        <p:grpSpPr bwMode="auto">
          <a:xfrm>
            <a:off x="533400" y="1066800"/>
            <a:ext cx="8001000" cy="2289175"/>
            <a:chOff x="533400" y="4800598"/>
            <a:chExt cx="8001000" cy="1780801"/>
          </a:xfrm>
        </p:grpSpPr>
        <p:grpSp>
          <p:nvGrpSpPr>
            <p:cNvPr id="131" name="Group 394"/>
            <p:cNvGrpSpPr/>
            <p:nvPr/>
          </p:nvGrpSpPr>
          <p:grpSpPr>
            <a:xfrm>
              <a:off x="533400" y="4800598"/>
              <a:ext cx="7924801" cy="1780801"/>
              <a:chOff x="990600" y="3428997"/>
              <a:chExt cx="7924800" cy="1677197"/>
            </a:xfrm>
            <a:solidFill>
              <a:srgbClr val="FFC000"/>
            </a:solidFill>
          </p:grpSpPr>
          <p:grpSp>
            <p:nvGrpSpPr>
              <p:cNvPr id="132" name="Group 29"/>
              <p:cNvGrpSpPr/>
              <p:nvPr/>
            </p:nvGrpSpPr>
            <p:grpSpPr>
              <a:xfrm>
                <a:off x="990600" y="3428997"/>
                <a:ext cx="7924800" cy="1677197"/>
                <a:chOff x="990600" y="3428997"/>
                <a:chExt cx="7924800" cy="1677197"/>
              </a:xfrm>
              <a:grpFill/>
            </p:grpSpPr>
            <p:grpSp>
              <p:nvGrpSpPr>
                <p:cNvPr id="134" name="Group 7"/>
                <p:cNvGrpSpPr/>
                <p:nvPr/>
              </p:nvGrpSpPr>
              <p:grpSpPr>
                <a:xfrm>
                  <a:off x="990600" y="3428997"/>
                  <a:ext cx="7924800" cy="1676401"/>
                  <a:chOff x="990600" y="3429000"/>
                  <a:chExt cx="7924800" cy="1447802"/>
                </a:xfrm>
                <a:grpFill/>
              </p:grpSpPr>
              <p:sp>
                <p:nvSpPr>
                  <p:cNvPr id="151" name="Rectangle 8"/>
                  <p:cNvSpPr/>
                  <p:nvPr/>
                </p:nvSpPr>
                <p:spPr>
                  <a:xfrm>
                    <a:off x="49530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52" name="Group 32"/>
                  <p:cNvGrpSpPr/>
                  <p:nvPr/>
                </p:nvGrpSpPr>
                <p:grpSpPr>
                  <a:xfrm>
                    <a:off x="990600" y="3429000"/>
                    <a:ext cx="7924800" cy="1447802"/>
                    <a:chOff x="1219200" y="3429000"/>
                    <a:chExt cx="7924800" cy="1447802"/>
                  </a:xfrm>
                  <a:grpFill/>
                </p:grpSpPr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1219200" y="3429002"/>
                      <a:ext cx="1981200" cy="14478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3200400" y="3429000"/>
                      <a:ext cx="1981200" cy="14478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7162800" y="3429000"/>
                      <a:ext cx="1981200" cy="1447800"/>
                    </a:xfrm>
                    <a:prstGeom prst="rect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"/>
                <p:cNvGrpSpPr/>
                <p:nvPr/>
              </p:nvGrpSpPr>
              <p:grpSpPr>
                <a:xfrm>
                  <a:off x="990600" y="3429000"/>
                  <a:ext cx="7924800" cy="1677194"/>
                  <a:chOff x="990600" y="3429000"/>
                  <a:chExt cx="7924800" cy="1677194"/>
                </a:xfrm>
                <a:grpFill/>
              </p:grpSpPr>
              <p:grpSp>
                <p:nvGrpSpPr>
                  <p:cNvPr id="136" name="Group 45"/>
                  <p:cNvGrpSpPr/>
                  <p:nvPr/>
                </p:nvGrpSpPr>
                <p:grpSpPr>
                  <a:xfrm>
                    <a:off x="990600" y="3429000"/>
                    <a:ext cx="7924800" cy="1676400"/>
                    <a:chOff x="990600" y="3429000"/>
                    <a:chExt cx="7924800" cy="1676400"/>
                  </a:xfrm>
                  <a:grpFill/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9906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>
                      <a:off x="29718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>
                      <a:off x="69342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>
                      <a:off x="49530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 58"/>
                  <p:cNvGrpSpPr/>
                  <p:nvPr/>
                </p:nvGrpSpPr>
                <p:grpSpPr>
                  <a:xfrm>
                    <a:off x="990600" y="3429000"/>
                    <a:ext cx="7924800" cy="1676400"/>
                    <a:chOff x="990600" y="3429000"/>
                    <a:chExt cx="7924800" cy="1676400"/>
                  </a:xfrm>
                  <a:grpFill/>
                </p:grpSpPr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 rot="10800000" flipV="1">
                      <a:off x="9906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 rot="10800000" flipV="1">
                      <a:off x="29718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 rot="10800000" flipV="1">
                      <a:off x="49530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 rot="10800000" flipV="1">
                      <a:off x="6934200" y="3429000"/>
                      <a:ext cx="1981200" cy="1676400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 59"/>
                  <p:cNvGrpSpPr/>
                  <p:nvPr/>
                </p:nvGrpSpPr>
                <p:grpSpPr>
                  <a:xfrm>
                    <a:off x="1980406" y="3429000"/>
                    <a:ext cx="5945982" cy="1677194"/>
                    <a:chOff x="1980406" y="3429000"/>
                    <a:chExt cx="5945982" cy="1677194"/>
                  </a:xfrm>
                  <a:grpFill/>
                </p:grpSpPr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16200000" flipH="1">
                      <a:off x="1143000" y="4267200"/>
                      <a:ext cx="1676400" cy="158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16200000" flipH="1">
                      <a:off x="3124994" y="4266406"/>
                      <a:ext cx="1676400" cy="158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rot="16200000" flipH="1">
                      <a:off x="5106194" y="4266406"/>
                      <a:ext cx="1676400" cy="158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16200000" flipH="1">
                      <a:off x="7087394" y="4266406"/>
                      <a:ext cx="1676400" cy="1588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133" name="Straight Connector 132"/>
              <p:cNvCxnSpPr/>
              <p:nvPr/>
            </p:nvCxnSpPr>
            <p:spPr>
              <a:xfrm rot="10800000" flipH="1">
                <a:off x="990600" y="4265611"/>
                <a:ext cx="7924800" cy="158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98" name="Group 247"/>
            <p:cNvGrpSpPr>
              <a:grpSpLocks/>
            </p:cNvGrpSpPr>
            <p:nvPr/>
          </p:nvGrpSpPr>
          <p:grpSpPr bwMode="auto">
            <a:xfrm>
              <a:off x="990600" y="5116135"/>
              <a:ext cx="7137400" cy="1244600"/>
              <a:chOff x="1447800" y="3251200"/>
              <a:chExt cx="7137400" cy="1244600"/>
            </a:xfrm>
          </p:grpSpPr>
          <p:sp>
            <p:nvSpPr>
              <p:cNvPr id="157" name="Arc 156"/>
              <p:cNvSpPr/>
              <p:nvPr/>
            </p:nvSpPr>
            <p:spPr>
              <a:xfrm>
                <a:off x="5384800" y="3251811"/>
                <a:ext cx="1219200" cy="1217663"/>
              </a:xfrm>
              <a:prstGeom prst="arc">
                <a:avLst>
                  <a:gd name="adj1" fmla="val 16200000"/>
                  <a:gd name="adj2" fmla="val 1612006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Arc 157"/>
              <p:cNvSpPr/>
              <p:nvPr/>
            </p:nvSpPr>
            <p:spPr>
              <a:xfrm>
                <a:off x="3403600" y="3251811"/>
                <a:ext cx="1219200" cy="1217663"/>
              </a:xfrm>
              <a:prstGeom prst="arc">
                <a:avLst>
                  <a:gd name="adj1" fmla="val 16200000"/>
                  <a:gd name="adj2" fmla="val 1612006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Arc 158"/>
              <p:cNvSpPr/>
              <p:nvPr/>
            </p:nvSpPr>
            <p:spPr>
              <a:xfrm>
                <a:off x="7366000" y="3251811"/>
                <a:ext cx="1219200" cy="1217663"/>
              </a:xfrm>
              <a:prstGeom prst="arc">
                <a:avLst>
                  <a:gd name="adj1" fmla="val 16200000"/>
                  <a:gd name="adj2" fmla="val 1612006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6420" name="Group 246"/>
              <p:cNvGrpSpPr>
                <a:grpSpLocks/>
              </p:cNvGrpSpPr>
              <p:nvPr/>
            </p:nvGrpSpPr>
            <p:grpSpPr bwMode="auto">
              <a:xfrm>
                <a:off x="1447800" y="3251200"/>
                <a:ext cx="7137400" cy="1244600"/>
                <a:chOff x="1447800" y="3251200"/>
                <a:chExt cx="7137400" cy="1244600"/>
              </a:xfrm>
            </p:grpSpPr>
            <p:grpSp>
              <p:nvGrpSpPr>
                <p:cNvPr id="16421" name="Group 244"/>
                <p:cNvGrpSpPr>
                  <a:grpSpLocks/>
                </p:cNvGrpSpPr>
                <p:nvPr/>
              </p:nvGrpSpPr>
              <p:grpSpPr bwMode="auto">
                <a:xfrm>
                  <a:off x="1447800" y="3251200"/>
                  <a:ext cx="7137400" cy="1219200"/>
                  <a:chOff x="1447800" y="3251200"/>
                  <a:chExt cx="7137400" cy="1219200"/>
                </a:xfrm>
              </p:grpSpPr>
              <p:sp>
                <p:nvSpPr>
                  <p:cNvPr id="163" name="Arc 162"/>
                  <p:cNvSpPr/>
                  <p:nvPr/>
                </p:nvSpPr>
                <p:spPr>
                  <a:xfrm>
                    <a:off x="1447800" y="3251811"/>
                    <a:ext cx="1219200" cy="1217663"/>
                  </a:xfrm>
                  <a:prstGeom prst="arc">
                    <a:avLst>
                      <a:gd name="adj1" fmla="val 16200000"/>
                      <a:gd name="adj2" fmla="val 16120065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grpSp>
                <p:nvGrpSpPr>
                  <p:cNvPr id="16424" name="Group 243"/>
                  <p:cNvGrpSpPr>
                    <a:grpSpLocks/>
                  </p:cNvGrpSpPr>
                  <p:nvPr/>
                </p:nvGrpSpPr>
                <p:grpSpPr bwMode="auto">
                  <a:xfrm>
                    <a:off x="3403600" y="3251200"/>
                    <a:ext cx="5181600" cy="1219200"/>
                    <a:chOff x="3403600" y="3251200"/>
                    <a:chExt cx="5181600" cy="1219200"/>
                  </a:xfrm>
                </p:grpSpPr>
                <p:sp>
                  <p:nvSpPr>
                    <p:cNvPr id="165" name="Quad Arrow 164"/>
                    <p:cNvSpPr/>
                    <p:nvPr/>
                  </p:nvSpPr>
                  <p:spPr>
                    <a:xfrm>
                      <a:off x="7366000" y="3251811"/>
                      <a:ext cx="1219200" cy="1217663"/>
                    </a:xfrm>
                    <a:prstGeom prst="quadArrow">
                      <a:avLst/>
                    </a:prstGeom>
                    <a:solidFill>
                      <a:srgbClr val="5C0000"/>
                    </a:solidFill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6" name="Quad Arrow 165"/>
                    <p:cNvSpPr/>
                    <p:nvPr/>
                  </p:nvSpPr>
                  <p:spPr>
                    <a:xfrm>
                      <a:off x="5384800" y="3251811"/>
                      <a:ext cx="1219200" cy="1217663"/>
                    </a:xfrm>
                    <a:prstGeom prst="quadArrow">
                      <a:avLst/>
                    </a:prstGeom>
                    <a:solidFill>
                      <a:srgbClr val="5C0000"/>
                    </a:solidFill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67" name="Quad Arrow 166"/>
                    <p:cNvSpPr/>
                    <p:nvPr/>
                  </p:nvSpPr>
                  <p:spPr>
                    <a:xfrm>
                      <a:off x="3403600" y="3251811"/>
                      <a:ext cx="1219200" cy="1217663"/>
                    </a:xfrm>
                    <a:prstGeom prst="quadArrow">
                      <a:avLst/>
                    </a:prstGeom>
                    <a:solidFill>
                      <a:srgbClr val="5C0000"/>
                    </a:solidFill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162" name="Quad Arrow 161"/>
                <p:cNvSpPr/>
                <p:nvPr/>
              </p:nvSpPr>
              <p:spPr>
                <a:xfrm>
                  <a:off x="1447800" y="3277745"/>
                  <a:ext cx="1219200" cy="1217663"/>
                </a:xfrm>
                <a:prstGeom prst="quadArrow">
                  <a:avLst/>
                </a:prstGeom>
                <a:solidFill>
                  <a:srgbClr val="5C000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6399" name="Group 450"/>
            <p:cNvGrpSpPr>
              <a:grpSpLocks/>
            </p:cNvGrpSpPr>
            <p:nvPr/>
          </p:nvGrpSpPr>
          <p:grpSpPr bwMode="auto">
            <a:xfrm>
              <a:off x="533400" y="4904997"/>
              <a:ext cx="8001000" cy="1517650"/>
              <a:chOff x="999278" y="6167780"/>
              <a:chExt cx="8092679" cy="1517309"/>
            </a:xfrm>
          </p:grpSpPr>
          <p:grpSp>
            <p:nvGrpSpPr>
              <p:cNvPr id="16400" name="Group 451"/>
              <p:cNvGrpSpPr>
                <a:grpSpLocks/>
              </p:cNvGrpSpPr>
              <p:nvPr/>
            </p:nvGrpSpPr>
            <p:grpSpPr bwMode="auto">
              <a:xfrm>
                <a:off x="999278" y="6167780"/>
                <a:ext cx="8092679" cy="1517309"/>
                <a:chOff x="999278" y="4442295"/>
                <a:chExt cx="8092679" cy="1517309"/>
              </a:xfrm>
            </p:grpSpPr>
            <p:sp>
              <p:nvSpPr>
                <p:cNvPr id="171" name="Arc 170"/>
                <p:cNvSpPr/>
                <p:nvPr/>
              </p:nvSpPr>
              <p:spPr>
                <a:xfrm rot="19301727">
                  <a:off x="2482936" y="4442867"/>
                  <a:ext cx="624614" cy="270393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2" name="Arc 171"/>
                <p:cNvSpPr/>
                <p:nvPr/>
              </p:nvSpPr>
              <p:spPr>
                <a:xfrm rot="19301727">
                  <a:off x="4435455" y="4458918"/>
                  <a:ext cx="626219" cy="269159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3" name="Arc 172"/>
                <p:cNvSpPr/>
                <p:nvPr/>
              </p:nvSpPr>
              <p:spPr>
                <a:xfrm rot="19301727">
                  <a:off x="6416877" y="4458918"/>
                  <a:ext cx="626219" cy="269159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rot="19301727">
                  <a:off x="8398299" y="4458918"/>
                  <a:ext cx="624614" cy="269159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5" name="Arc 174"/>
                <p:cNvSpPr/>
                <p:nvPr/>
              </p:nvSpPr>
              <p:spPr>
                <a:xfrm rot="19301727">
                  <a:off x="6949966" y="5678776"/>
                  <a:ext cx="626219" cy="267925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6" name="Arc 175"/>
                <p:cNvSpPr/>
                <p:nvPr/>
              </p:nvSpPr>
              <p:spPr>
                <a:xfrm rot="19301727">
                  <a:off x="4970151" y="5678776"/>
                  <a:ext cx="624613" cy="267925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rot="19301727">
                  <a:off x="2988729" y="5678776"/>
                  <a:ext cx="624613" cy="267925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8" name="Arc 177"/>
                <p:cNvSpPr/>
                <p:nvPr/>
              </p:nvSpPr>
              <p:spPr>
                <a:xfrm rot="19301727">
                  <a:off x="1007307" y="5687419"/>
                  <a:ext cx="624613" cy="270393"/>
                </a:xfrm>
                <a:prstGeom prst="arc">
                  <a:avLst>
                    <a:gd name="adj1" fmla="val 70732"/>
                    <a:gd name="adj2" fmla="val 45770"/>
                  </a:avLst>
                </a:prstGeom>
                <a:solidFill>
                  <a:srgbClr val="33CC33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Arc 461"/>
                <p:cNvSpPr>
                  <a:spLocks noChangeArrowheads="1"/>
                </p:cNvSpPr>
                <p:nvPr/>
              </p:nvSpPr>
              <p:spPr bwMode="auto">
                <a:xfrm rot="-8241277">
                  <a:off x="2457245" y="5617043"/>
                  <a:ext cx="624614" cy="303730"/>
                </a:xfrm>
                <a:custGeom>
                  <a:avLst/>
                  <a:gdLst>
                    <a:gd name="T0" fmla="*/ 625165 w 625444"/>
                    <a:gd name="T1" fmla="*/ 158795 h 304732"/>
                    <a:gd name="T2" fmla="*/ 312722 w 625444"/>
                    <a:gd name="T3" fmla="*/ 152366 h 304732"/>
                    <a:gd name="T4" fmla="*/ 625327 w 625444"/>
                    <a:gd name="T5" fmla="*/ 156528 h 304732"/>
                    <a:gd name="T6" fmla="*/ 17694720 60000 65536"/>
                    <a:gd name="T7" fmla="*/ 0 60000 65536"/>
                    <a:gd name="T8" fmla="*/ 5898240 60000 65536"/>
                    <a:gd name="T9" fmla="*/ 0 w 625444"/>
                    <a:gd name="T10" fmla="*/ 0 h 304732"/>
                    <a:gd name="T11" fmla="*/ 625444 w 625444"/>
                    <a:gd name="T12" fmla="*/ 304732 h 3047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44" h="304732" stroke="0">
                      <a:moveTo>
                        <a:pt x="625165" y="158795"/>
                      </a:moveTo>
                      <a:lnTo>
                        <a:pt x="625165" y="158795"/>
                      </a:lnTo>
                      <a:cubicBezTo>
                        <a:pt x="618094" y="240371"/>
                        <a:pt x="480301" y="304731"/>
                        <a:pt x="312722" y="304732"/>
                      </a:cubicBezTo>
                      <a:cubicBezTo>
                        <a:pt x="140010" y="304732"/>
                        <a:pt x="0" y="236515"/>
                        <a:pt x="0" y="152366"/>
                      </a:cubicBezTo>
                      <a:cubicBezTo>
                        <a:pt x="0" y="68216"/>
                        <a:pt x="140010" y="0"/>
                        <a:pt x="312722" y="0"/>
                      </a:cubicBezTo>
                      <a:cubicBezTo>
                        <a:pt x="485433" y="0"/>
                        <a:pt x="625444" y="68216"/>
                        <a:pt x="625444" y="152366"/>
                      </a:cubicBezTo>
                      <a:cubicBezTo>
                        <a:pt x="625444" y="153753"/>
                        <a:pt x="625405" y="155141"/>
                        <a:pt x="625327" y="156529"/>
                      </a:cubicBezTo>
                      <a:lnTo>
                        <a:pt x="312722" y="152366"/>
                      </a:lnTo>
                      <a:close/>
                    </a:path>
                    <a:path w="625444" h="304732" fill="none">
                      <a:moveTo>
                        <a:pt x="625165" y="158795"/>
                      </a:moveTo>
                      <a:lnTo>
                        <a:pt x="625165" y="158795"/>
                      </a:lnTo>
                      <a:cubicBezTo>
                        <a:pt x="618094" y="240371"/>
                        <a:pt x="480301" y="304731"/>
                        <a:pt x="312722" y="304732"/>
                      </a:cubicBezTo>
                      <a:cubicBezTo>
                        <a:pt x="140010" y="304732"/>
                        <a:pt x="0" y="236515"/>
                        <a:pt x="0" y="152366"/>
                      </a:cubicBezTo>
                      <a:cubicBezTo>
                        <a:pt x="0" y="68216"/>
                        <a:pt x="140010" y="0"/>
                        <a:pt x="312722" y="0"/>
                      </a:cubicBezTo>
                      <a:cubicBezTo>
                        <a:pt x="485433" y="0"/>
                        <a:pt x="625444" y="68216"/>
                        <a:pt x="625444" y="152366"/>
                      </a:cubicBezTo>
                      <a:cubicBezTo>
                        <a:pt x="625444" y="153753"/>
                        <a:pt x="625405" y="155141"/>
                        <a:pt x="625327" y="156529"/>
                      </a:cubicBezTo>
                    </a:path>
                  </a:pathLst>
                </a:custGeom>
                <a:solidFill>
                  <a:srgbClr val="33CC33"/>
                </a:solidFill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0" name="Arc 462"/>
                <p:cNvSpPr>
                  <a:spLocks noChangeArrowheads="1"/>
                </p:cNvSpPr>
                <p:nvPr/>
              </p:nvSpPr>
              <p:spPr bwMode="auto">
                <a:xfrm rot="-8241277">
                  <a:off x="999278" y="4471265"/>
                  <a:ext cx="626219" cy="267925"/>
                </a:xfrm>
                <a:custGeom>
                  <a:avLst/>
                  <a:gdLst>
                    <a:gd name="T0" fmla="*/ 625085 w 625444"/>
                    <a:gd name="T1" fmla="*/ 140542 h 268228"/>
                    <a:gd name="T2" fmla="*/ 312722 w 625444"/>
                    <a:gd name="T3" fmla="*/ 134114 h 268228"/>
                    <a:gd name="T4" fmla="*/ 625293 w 625444"/>
                    <a:gd name="T5" fmla="*/ 138276 h 268228"/>
                    <a:gd name="T6" fmla="*/ 17694720 60000 65536"/>
                    <a:gd name="T7" fmla="*/ 0 60000 65536"/>
                    <a:gd name="T8" fmla="*/ 5898240 60000 65536"/>
                    <a:gd name="T9" fmla="*/ 0 w 625444"/>
                    <a:gd name="T10" fmla="*/ 0 h 268228"/>
                    <a:gd name="T11" fmla="*/ 625444 w 625444"/>
                    <a:gd name="T12" fmla="*/ 268228 h 2682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44" h="268228" stroke="0">
                      <a:moveTo>
                        <a:pt x="625085" y="140542"/>
                      </a:moveTo>
                      <a:lnTo>
                        <a:pt x="625084" y="140541"/>
                      </a:lnTo>
                      <a:cubicBezTo>
                        <a:pt x="617085" y="212029"/>
                        <a:pt x="479606" y="268227"/>
                        <a:pt x="312722" y="268228"/>
                      </a:cubicBezTo>
                      <a:cubicBezTo>
                        <a:pt x="140010" y="268228"/>
                        <a:pt x="0" y="208183"/>
                        <a:pt x="0" y="134114"/>
                      </a:cubicBezTo>
                      <a:cubicBezTo>
                        <a:pt x="0" y="60044"/>
                        <a:pt x="140010" y="0"/>
                        <a:pt x="312722" y="0"/>
                      </a:cubicBezTo>
                      <a:cubicBezTo>
                        <a:pt x="485433" y="0"/>
                        <a:pt x="625444" y="60044"/>
                        <a:pt x="625444" y="134114"/>
                      </a:cubicBezTo>
                      <a:cubicBezTo>
                        <a:pt x="625444" y="135501"/>
                        <a:pt x="625393" y="136889"/>
                        <a:pt x="625293" y="138276"/>
                      </a:cubicBezTo>
                      <a:lnTo>
                        <a:pt x="312722" y="134114"/>
                      </a:lnTo>
                      <a:close/>
                    </a:path>
                    <a:path w="625444" h="268228" fill="none">
                      <a:moveTo>
                        <a:pt x="625085" y="140542"/>
                      </a:moveTo>
                      <a:lnTo>
                        <a:pt x="625084" y="140541"/>
                      </a:lnTo>
                      <a:cubicBezTo>
                        <a:pt x="617085" y="212029"/>
                        <a:pt x="479606" y="268227"/>
                        <a:pt x="312722" y="268228"/>
                      </a:cubicBezTo>
                      <a:cubicBezTo>
                        <a:pt x="140010" y="268228"/>
                        <a:pt x="0" y="208183"/>
                        <a:pt x="0" y="134114"/>
                      </a:cubicBezTo>
                      <a:cubicBezTo>
                        <a:pt x="0" y="60044"/>
                        <a:pt x="140010" y="0"/>
                        <a:pt x="312722" y="0"/>
                      </a:cubicBezTo>
                      <a:cubicBezTo>
                        <a:pt x="485433" y="0"/>
                        <a:pt x="625444" y="60044"/>
                        <a:pt x="625444" y="134114"/>
                      </a:cubicBezTo>
                      <a:cubicBezTo>
                        <a:pt x="625444" y="135501"/>
                        <a:pt x="625393" y="136889"/>
                        <a:pt x="625293" y="138276"/>
                      </a:cubicBezTo>
                    </a:path>
                  </a:pathLst>
                </a:custGeom>
                <a:solidFill>
                  <a:srgbClr val="33CC33"/>
                </a:solidFill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1" name="Arc 463"/>
                <p:cNvSpPr>
                  <a:spLocks noChangeArrowheads="1"/>
                </p:cNvSpPr>
                <p:nvPr/>
              </p:nvSpPr>
              <p:spPr bwMode="auto">
                <a:xfrm rot="-8241277">
                  <a:off x="2980700" y="4471265"/>
                  <a:ext cx="624614" cy="267925"/>
                </a:xfrm>
                <a:custGeom>
                  <a:avLst/>
                  <a:gdLst>
                    <a:gd name="T0" fmla="*/ 625085 w 625444"/>
                    <a:gd name="T1" fmla="*/ 140542 h 268228"/>
                    <a:gd name="T2" fmla="*/ 312722 w 625444"/>
                    <a:gd name="T3" fmla="*/ 134114 h 268228"/>
                    <a:gd name="T4" fmla="*/ 625293 w 625444"/>
                    <a:gd name="T5" fmla="*/ 138276 h 268228"/>
                    <a:gd name="T6" fmla="*/ 17694720 60000 65536"/>
                    <a:gd name="T7" fmla="*/ 0 60000 65536"/>
                    <a:gd name="T8" fmla="*/ 5898240 60000 65536"/>
                    <a:gd name="T9" fmla="*/ 0 w 625444"/>
                    <a:gd name="T10" fmla="*/ 0 h 268228"/>
                    <a:gd name="T11" fmla="*/ 625444 w 625444"/>
                    <a:gd name="T12" fmla="*/ 268228 h 2682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44" h="268228" stroke="0">
                      <a:moveTo>
                        <a:pt x="625085" y="140542"/>
                      </a:moveTo>
                      <a:lnTo>
                        <a:pt x="625084" y="140541"/>
                      </a:lnTo>
                      <a:cubicBezTo>
                        <a:pt x="617085" y="212029"/>
                        <a:pt x="479606" y="268227"/>
                        <a:pt x="312722" y="268228"/>
                      </a:cubicBezTo>
                      <a:cubicBezTo>
                        <a:pt x="140010" y="268228"/>
                        <a:pt x="0" y="208183"/>
                        <a:pt x="0" y="134114"/>
                      </a:cubicBezTo>
                      <a:cubicBezTo>
                        <a:pt x="0" y="60044"/>
                        <a:pt x="140010" y="0"/>
                        <a:pt x="312722" y="0"/>
                      </a:cubicBezTo>
                      <a:cubicBezTo>
                        <a:pt x="485433" y="0"/>
                        <a:pt x="625444" y="60044"/>
                        <a:pt x="625444" y="134114"/>
                      </a:cubicBezTo>
                      <a:cubicBezTo>
                        <a:pt x="625444" y="135501"/>
                        <a:pt x="625393" y="136889"/>
                        <a:pt x="625293" y="138276"/>
                      </a:cubicBezTo>
                      <a:lnTo>
                        <a:pt x="312722" y="134114"/>
                      </a:lnTo>
                      <a:close/>
                    </a:path>
                    <a:path w="625444" h="268228" fill="none">
                      <a:moveTo>
                        <a:pt x="625085" y="140542"/>
                      </a:moveTo>
                      <a:lnTo>
                        <a:pt x="625084" y="140541"/>
                      </a:lnTo>
                      <a:cubicBezTo>
                        <a:pt x="617085" y="212029"/>
                        <a:pt x="479606" y="268227"/>
                        <a:pt x="312722" y="268228"/>
                      </a:cubicBezTo>
                      <a:cubicBezTo>
                        <a:pt x="140010" y="268228"/>
                        <a:pt x="0" y="208183"/>
                        <a:pt x="0" y="134114"/>
                      </a:cubicBezTo>
                      <a:cubicBezTo>
                        <a:pt x="0" y="60044"/>
                        <a:pt x="140010" y="0"/>
                        <a:pt x="312722" y="0"/>
                      </a:cubicBezTo>
                      <a:cubicBezTo>
                        <a:pt x="485433" y="0"/>
                        <a:pt x="625444" y="60044"/>
                        <a:pt x="625444" y="134114"/>
                      </a:cubicBezTo>
                      <a:cubicBezTo>
                        <a:pt x="625444" y="135501"/>
                        <a:pt x="625393" y="136889"/>
                        <a:pt x="625293" y="138276"/>
                      </a:cubicBezTo>
                    </a:path>
                  </a:pathLst>
                </a:custGeom>
                <a:solidFill>
                  <a:srgbClr val="33CC33"/>
                </a:solidFill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2" name="Arc 464"/>
                <p:cNvSpPr>
                  <a:spLocks noChangeArrowheads="1"/>
                </p:cNvSpPr>
                <p:nvPr/>
              </p:nvSpPr>
              <p:spPr bwMode="auto">
                <a:xfrm rot="-8241277">
                  <a:off x="6941938" y="4471265"/>
                  <a:ext cx="626219" cy="267925"/>
                </a:xfrm>
                <a:custGeom>
                  <a:avLst/>
                  <a:gdLst>
                    <a:gd name="T0" fmla="*/ 625085 w 625444"/>
                    <a:gd name="T1" fmla="*/ 140542 h 268228"/>
                    <a:gd name="T2" fmla="*/ 312722 w 625444"/>
                    <a:gd name="T3" fmla="*/ 134114 h 268228"/>
                    <a:gd name="T4" fmla="*/ 625293 w 625444"/>
                    <a:gd name="T5" fmla="*/ 138276 h 268228"/>
                    <a:gd name="T6" fmla="*/ 17694720 60000 65536"/>
                    <a:gd name="T7" fmla="*/ 0 60000 65536"/>
                    <a:gd name="T8" fmla="*/ 5898240 60000 65536"/>
                    <a:gd name="T9" fmla="*/ 0 w 625444"/>
                    <a:gd name="T10" fmla="*/ 0 h 268228"/>
                    <a:gd name="T11" fmla="*/ 625444 w 625444"/>
                    <a:gd name="T12" fmla="*/ 268228 h 2682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44" h="268228" stroke="0">
                      <a:moveTo>
                        <a:pt x="625085" y="140542"/>
                      </a:moveTo>
                      <a:lnTo>
                        <a:pt x="625084" y="140541"/>
                      </a:lnTo>
                      <a:cubicBezTo>
                        <a:pt x="617085" y="212029"/>
                        <a:pt x="479606" y="268227"/>
                        <a:pt x="312722" y="268228"/>
                      </a:cubicBezTo>
                      <a:cubicBezTo>
                        <a:pt x="140010" y="268228"/>
                        <a:pt x="0" y="208183"/>
                        <a:pt x="0" y="134114"/>
                      </a:cubicBezTo>
                      <a:cubicBezTo>
                        <a:pt x="0" y="60044"/>
                        <a:pt x="140010" y="0"/>
                        <a:pt x="312722" y="0"/>
                      </a:cubicBezTo>
                      <a:cubicBezTo>
                        <a:pt x="485433" y="0"/>
                        <a:pt x="625444" y="60044"/>
                        <a:pt x="625444" y="134114"/>
                      </a:cubicBezTo>
                      <a:cubicBezTo>
                        <a:pt x="625444" y="135501"/>
                        <a:pt x="625393" y="136889"/>
                        <a:pt x="625293" y="138276"/>
                      </a:cubicBezTo>
                      <a:lnTo>
                        <a:pt x="312722" y="134114"/>
                      </a:lnTo>
                      <a:close/>
                    </a:path>
                    <a:path w="625444" h="268228" fill="none">
                      <a:moveTo>
                        <a:pt x="625085" y="140542"/>
                      </a:moveTo>
                      <a:lnTo>
                        <a:pt x="625084" y="140541"/>
                      </a:lnTo>
                      <a:cubicBezTo>
                        <a:pt x="617085" y="212029"/>
                        <a:pt x="479606" y="268227"/>
                        <a:pt x="312722" y="268228"/>
                      </a:cubicBezTo>
                      <a:cubicBezTo>
                        <a:pt x="140010" y="268228"/>
                        <a:pt x="0" y="208183"/>
                        <a:pt x="0" y="134114"/>
                      </a:cubicBezTo>
                      <a:cubicBezTo>
                        <a:pt x="0" y="60044"/>
                        <a:pt x="140010" y="0"/>
                        <a:pt x="312722" y="0"/>
                      </a:cubicBezTo>
                      <a:cubicBezTo>
                        <a:pt x="485433" y="0"/>
                        <a:pt x="625444" y="60044"/>
                        <a:pt x="625444" y="134114"/>
                      </a:cubicBezTo>
                      <a:cubicBezTo>
                        <a:pt x="625444" y="135501"/>
                        <a:pt x="625393" y="136889"/>
                        <a:pt x="625293" y="138276"/>
                      </a:cubicBezTo>
                    </a:path>
                  </a:pathLst>
                </a:custGeom>
                <a:solidFill>
                  <a:srgbClr val="33CC33"/>
                </a:solidFill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3" name="Arc 465"/>
                <p:cNvSpPr>
                  <a:spLocks noChangeArrowheads="1"/>
                </p:cNvSpPr>
                <p:nvPr/>
              </p:nvSpPr>
              <p:spPr bwMode="auto">
                <a:xfrm rot="-8241277">
                  <a:off x="6408849" y="5676307"/>
                  <a:ext cx="626219" cy="270394"/>
                </a:xfrm>
                <a:custGeom>
                  <a:avLst/>
                  <a:gdLst>
                    <a:gd name="T0" fmla="*/ 625089 w 625444"/>
                    <a:gd name="T1" fmla="*/ 141335 h 269814"/>
                    <a:gd name="T2" fmla="*/ 312722 w 625444"/>
                    <a:gd name="T3" fmla="*/ 134907 h 269814"/>
                    <a:gd name="T4" fmla="*/ 625295 w 625444"/>
                    <a:gd name="T5" fmla="*/ 139069 h 269814"/>
                    <a:gd name="T6" fmla="*/ 17694720 60000 65536"/>
                    <a:gd name="T7" fmla="*/ 0 60000 65536"/>
                    <a:gd name="T8" fmla="*/ 5898240 60000 65536"/>
                    <a:gd name="T9" fmla="*/ 0 w 625444"/>
                    <a:gd name="T10" fmla="*/ 0 h 269814"/>
                    <a:gd name="T11" fmla="*/ 625444 w 625444"/>
                    <a:gd name="T12" fmla="*/ 269814 h 2698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44" h="269814" stroke="0">
                      <a:moveTo>
                        <a:pt x="625089" y="141335"/>
                      </a:moveTo>
                      <a:lnTo>
                        <a:pt x="625088" y="141334"/>
                      </a:lnTo>
                      <a:cubicBezTo>
                        <a:pt x="617135" y="213261"/>
                        <a:pt x="479640" y="269813"/>
                        <a:pt x="312722" y="269814"/>
                      </a:cubicBezTo>
                      <a:cubicBezTo>
                        <a:pt x="140010" y="269814"/>
                        <a:pt x="0" y="209414"/>
                        <a:pt x="0" y="134907"/>
                      </a:cubicBezTo>
                      <a:cubicBezTo>
                        <a:pt x="0" y="60399"/>
                        <a:pt x="140010" y="0"/>
                        <a:pt x="312722" y="0"/>
                      </a:cubicBezTo>
                      <a:cubicBezTo>
                        <a:pt x="485433" y="0"/>
                        <a:pt x="625444" y="60399"/>
                        <a:pt x="625444" y="134907"/>
                      </a:cubicBezTo>
                      <a:cubicBezTo>
                        <a:pt x="625444" y="136294"/>
                        <a:pt x="625394" y="137682"/>
                        <a:pt x="625295" y="139070"/>
                      </a:cubicBezTo>
                      <a:lnTo>
                        <a:pt x="312722" y="134907"/>
                      </a:lnTo>
                      <a:close/>
                    </a:path>
                    <a:path w="625444" h="269814" fill="none">
                      <a:moveTo>
                        <a:pt x="625089" y="141335"/>
                      </a:moveTo>
                      <a:lnTo>
                        <a:pt x="625088" y="141334"/>
                      </a:lnTo>
                      <a:cubicBezTo>
                        <a:pt x="617135" y="213261"/>
                        <a:pt x="479640" y="269813"/>
                        <a:pt x="312722" y="269814"/>
                      </a:cubicBezTo>
                      <a:cubicBezTo>
                        <a:pt x="140010" y="269814"/>
                        <a:pt x="0" y="209414"/>
                        <a:pt x="0" y="134907"/>
                      </a:cubicBezTo>
                      <a:cubicBezTo>
                        <a:pt x="0" y="60399"/>
                        <a:pt x="140010" y="0"/>
                        <a:pt x="312722" y="0"/>
                      </a:cubicBezTo>
                      <a:cubicBezTo>
                        <a:pt x="485433" y="0"/>
                        <a:pt x="625444" y="60399"/>
                        <a:pt x="625444" y="134907"/>
                      </a:cubicBezTo>
                      <a:cubicBezTo>
                        <a:pt x="625444" y="136294"/>
                        <a:pt x="625394" y="137682"/>
                        <a:pt x="625295" y="139070"/>
                      </a:cubicBezTo>
                    </a:path>
                  </a:pathLst>
                </a:custGeom>
                <a:solidFill>
                  <a:srgbClr val="33CC33"/>
                </a:solidFill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4" name="Arc 466"/>
                <p:cNvSpPr>
                  <a:spLocks noChangeArrowheads="1"/>
                </p:cNvSpPr>
                <p:nvPr/>
              </p:nvSpPr>
              <p:spPr bwMode="auto">
                <a:xfrm rot="-8241277">
                  <a:off x="8465738" y="5689889"/>
                  <a:ext cx="626219" cy="269159"/>
                </a:xfrm>
                <a:custGeom>
                  <a:avLst/>
                  <a:gdLst>
                    <a:gd name="T0" fmla="*/ 625089 w 625444"/>
                    <a:gd name="T1" fmla="*/ 141335 h 269814"/>
                    <a:gd name="T2" fmla="*/ 312722 w 625444"/>
                    <a:gd name="T3" fmla="*/ 134907 h 269814"/>
                    <a:gd name="T4" fmla="*/ 625295 w 625444"/>
                    <a:gd name="T5" fmla="*/ 139069 h 269814"/>
                    <a:gd name="T6" fmla="*/ 17694720 60000 65536"/>
                    <a:gd name="T7" fmla="*/ 0 60000 65536"/>
                    <a:gd name="T8" fmla="*/ 5898240 60000 65536"/>
                    <a:gd name="T9" fmla="*/ 0 w 625444"/>
                    <a:gd name="T10" fmla="*/ 0 h 269814"/>
                    <a:gd name="T11" fmla="*/ 625444 w 625444"/>
                    <a:gd name="T12" fmla="*/ 269814 h 2698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44" h="269814" stroke="0">
                      <a:moveTo>
                        <a:pt x="625089" y="141335"/>
                      </a:moveTo>
                      <a:lnTo>
                        <a:pt x="625088" y="141334"/>
                      </a:lnTo>
                      <a:cubicBezTo>
                        <a:pt x="617135" y="213261"/>
                        <a:pt x="479640" y="269813"/>
                        <a:pt x="312722" y="269814"/>
                      </a:cubicBezTo>
                      <a:cubicBezTo>
                        <a:pt x="140010" y="269814"/>
                        <a:pt x="0" y="209414"/>
                        <a:pt x="0" y="134907"/>
                      </a:cubicBezTo>
                      <a:cubicBezTo>
                        <a:pt x="0" y="60399"/>
                        <a:pt x="140010" y="0"/>
                        <a:pt x="312722" y="0"/>
                      </a:cubicBezTo>
                      <a:cubicBezTo>
                        <a:pt x="485433" y="0"/>
                        <a:pt x="625444" y="60399"/>
                        <a:pt x="625444" y="134907"/>
                      </a:cubicBezTo>
                      <a:cubicBezTo>
                        <a:pt x="625444" y="136294"/>
                        <a:pt x="625394" y="137682"/>
                        <a:pt x="625295" y="139070"/>
                      </a:cubicBezTo>
                      <a:lnTo>
                        <a:pt x="312722" y="134907"/>
                      </a:lnTo>
                      <a:close/>
                    </a:path>
                    <a:path w="625444" h="269814" fill="none">
                      <a:moveTo>
                        <a:pt x="625089" y="141335"/>
                      </a:moveTo>
                      <a:lnTo>
                        <a:pt x="625088" y="141334"/>
                      </a:lnTo>
                      <a:cubicBezTo>
                        <a:pt x="617135" y="213261"/>
                        <a:pt x="479640" y="269813"/>
                        <a:pt x="312722" y="269814"/>
                      </a:cubicBezTo>
                      <a:cubicBezTo>
                        <a:pt x="140010" y="269814"/>
                        <a:pt x="0" y="209414"/>
                        <a:pt x="0" y="134907"/>
                      </a:cubicBezTo>
                      <a:cubicBezTo>
                        <a:pt x="0" y="60399"/>
                        <a:pt x="140010" y="0"/>
                        <a:pt x="312722" y="0"/>
                      </a:cubicBezTo>
                      <a:cubicBezTo>
                        <a:pt x="485433" y="0"/>
                        <a:pt x="625444" y="60399"/>
                        <a:pt x="625444" y="134907"/>
                      </a:cubicBezTo>
                      <a:cubicBezTo>
                        <a:pt x="625444" y="136294"/>
                        <a:pt x="625394" y="137682"/>
                        <a:pt x="625295" y="139070"/>
                      </a:cubicBezTo>
                    </a:path>
                  </a:pathLst>
                </a:custGeom>
                <a:solidFill>
                  <a:srgbClr val="33CC33"/>
                </a:solidFill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5" name="Arc 467"/>
                <p:cNvSpPr>
                  <a:spLocks noChangeArrowheads="1"/>
                </p:cNvSpPr>
                <p:nvPr/>
              </p:nvSpPr>
              <p:spPr bwMode="auto">
                <a:xfrm rot="-8241277">
                  <a:off x="4427427" y="5689889"/>
                  <a:ext cx="626219" cy="269159"/>
                </a:xfrm>
                <a:custGeom>
                  <a:avLst/>
                  <a:gdLst>
                    <a:gd name="T0" fmla="*/ 625089 w 625444"/>
                    <a:gd name="T1" fmla="*/ 141335 h 269814"/>
                    <a:gd name="T2" fmla="*/ 312722 w 625444"/>
                    <a:gd name="T3" fmla="*/ 134907 h 269814"/>
                    <a:gd name="T4" fmla="*/ 625295 w 625444"/>
                    <a:gd name="T5" fmla="*/ 139069 h 269814"/>
                    <a:gd name="T6" fmla="*/ 17694720 60000 65536"/>
                    <a:gd name="T7" fmla="*/ 0 60000 65536"/>
                    <a:gd name="T8" fmla="*/ 5898240 60000 65536"/>
                    <a:gd name="T9" fmla="*/ 0 w 625444"/>
                    <a:gd name="T10" fmla="*/ 0 h 269814"/>
                    <a:gd name="T11" fmla="*/ 625444 w 625444"/>
                    <a:gd name="T12" fmla="*/ 269814 h 2698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5444" h="269814" stroke="0">
                      <a:moveTo>
                        <a:pt x="625089" y="141335"/>
                      </a:moveTo>
                      <a:lnTo>
                        <a:pt x="625088" y="141334"/>
                      </a:lnTo>
                      <a:cubicBezTo>
                        <a:pt x="617135" y="213261"/>
                        <a:pt x="479640" y="269813"/>
                        <a:pt x="312722" y="269814"/>
                      </a:cubicBezTo>
                      <a:cubicBezTo>
                        <a:pt x="140010" y="269814"/>
                        <a:pt x="0" y="209414"/>
                        <a:pt x="0" y="134907"/>
                      </a:cubicBezTo>
                      <a:cubicBezTo>
                        <a:pt x="0" y="60399"/>
                        <a:pt x="140010" y="0"/>
                        <a:pt x="312722" y="0"/>
                      </a:cubicBezTo>
                      <a:cubicBezTo>
                        <a:pt x="485433" y="0"/>
                        <a:pt x="625444" y="60399"/>
                        <a:pt x="625444" y="134907"/>
                      </a:cubicBezTo>
                      <a:cubicBezTo>
                        <a:pt x="625444" y="136294"/>
                        <a:pt x="625394" y="137682"/>
                        <a:pt x="625295" y="139070"/>
                      </a:cubicBezTo>
                      <a:lnTo>
                        <a:pt x="312722" y="134907"/>
                      </a:lnTo>
                      <a:close/>
                    </a:path>
                    <a:path w="625444" h="269814" fill="none">
                      <a:moveTo>
                        <a:pt x="625089" y="141335"/>
                      </a:moveTo>
                      <a:lnTo>
                        <a:pt x="625088" y="141334"/>
                      </a:lnTo>
                      <a:cubicBezTo>
                        <a:pt x="617135" y="213261"/>
                        <a:pt x="479640" y="269813"/>
                        <a:pt x="312722" y="269814"/>
                      </a:cubicBezTo>
                      <a:cubicBezTo>
                        <a:pt x="140010" y="269814"/>
                        <a:pt x="0" y="209414"/>
                        <a:pt x="0" y="134907"/>
                      </a:cubicBezTo>
                      <a:cubicBezTo>
                        <a:pt x="0" y="60399"/>
                        <a:pt x="140010" y="0"/>
                        <a:pt x="312722" y="0"/>
                      </a:cubicBezTo>
                      <a:cubicBezTo>
                        <a:pt x="485433" y="0"/>
                        <a:pt x="625444" y="60399"/>
                        <a:pt x="625444" y="134907"/>
                      </a:cubicBezTo>
                      <a:cubicBezTo>
                        <a:pt x="625444" y="136294"/>
                        <a:pt x="625394" y="137682"/>
                        <a:pt x="625295" y="139070"/>
                      </a:cubicBezTo>
                    </a:path>
                  </a:pathLst>
                </a:custGeom>
                <a:solidFill>
                  <a:srgbClr val="33CC33"/>
                </a:solidFill>
                <a:ln w="2857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170" name="Arc 452"/>
              <p:cNvSpPr>
                <a:spLocks noChangeArrowheads="1"/>
              </p:cNvSpPr>
              <p:nvPr/>
            </p:nvSpPr>
            <p:spPr bwMode="auto">
              <a:xfrm rot="-8241277">
                <a:off x="4962122" y="6184403"/>
                <a:ext cx="624614" cy="269159"/>
              </a:xfrm>
              <a:custGeom>
                <a:avLst/>
                <a:gdLst>
                  <a:gd name="T0" fmla="*/ 625089 w 625444"/>
                  <a:gd name="T1" fmla="*/ 141335 h 269814"/>
                  <a:gd name="T2" fmla="*/ 312722 w 625444"/>
                  <a:gd name="T3" fmla="*/ 134907 h 269814"/>
                  <a:gd name="T4" fmla="*/ 625295 w 625444"/>
                  <a:gd name="T5" fmla="*/ 139069 h 269814"/>
                  <a:gd name="T6" fmla="*/ 17694720 60000 65536"/>
                  <a:gd name="T7" fmla="*/ 0 60000 65536"/>
                  <a:gd name="T8" fmla="*/ 5898240 60000 65536"/>
                  <a:gd name="T9" fmla="*/ 0 w 625444"/>
                  <a:gd name="T10" fmla="*/ 0 h 269814"/>
                  <a:gd name="T11" fmla="*/ 625444 w 625444"/>
                  <a:gd name="T12" fmla="*/ 269814 h 2698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5444" h="269814" stroke="0">
                    <a:moveTo>
                      <a:pt x="625089" y="141335"/>
                    </a:moveTo>
                    <a:lnTo>
                      <a:pt x="625088" y="141334"/>
                    </a:lnTo>
                    <a:cubicBezTo>
                      <a:pt x="617135" y="213261"/>
                      <a:pt x="479640" y="269813"/>
                      <a:pt x="312722" y="269814"/>
                    </a:cubicBezTo>
                    <a:cubicBezTo>
                      <a:pt x="140010" y="269814"/>
                      <a:pt x="0" y="209414"/>
                      <a:pt x="0" y="134907"/>
                    </a:cubicBezTo>
                    <a:cubicBezTo>
                      <a:pt x="0" y="60399"/>
                      <a:pt x="140010" y="0"/>
                      <a:pt x="312722" y="0"/>
                    </a:cubicBezTo>
                    <a:cubicBezTo>
                      <a:pt x="485433" y="0"/>
                      <a:pt x="625444" y="60399"/>
                      <a:pt x="625444" y="134907"/>
                    </a:cubicBezTo>
                    <a:cubicBezTo>
                      <a:pt x="625444" y="136294"/>
                      <a:pt x="625394" y="137682"/>
                      <a:pt x="625295" y="139070"/>
                    </a:cubicBezTo>
                    <a:lnTo>
                      <a:pt x="312722" y="134907"/>
                    </a:lnTo>
                    <a:close/>
                  </a:path>
                  <a:path w="625444" h="269814" fill="none">
                    <a:moveTo>
                      <a:pt x="625089" y="141335"/>
                    </a:moveTo>
                    <a:lnTo>
                      <a:pt x="625088" y="141334"/>
                    </a:lnTo>
                    <a:cubicBezTo>
                      <a:pt x="617135" y="213261"/>
                      <a:pt x="479640" y="269813"/>
                      <a:pt x="312722" y="269814"/>
                    </a:cubicBezTo>
                    <a:cubicBezTo>
                      <a:pt x="140010" y="269814"/>
                      <a:pt x="0" y="209414"/>
                      <a:pt x="0" y="134907"/>
                    </a:cubicBezTo>
                    <a:cubicBezTo>
                      <a:pt x="0" y="60399"/>
                      <a:pt x="140010" y="0"/>
                      <a:pt x="312722" y="0"/>
                    </a:cubicBezTo>
                    <a:cubicBezTo>
                      <a:pt x="485433" y="0"/>
                      <a:pt x="625444" y="60399"/>
                      <a:pt x="625444" y="134907"/>
                    </a:cubicBezTo>
                    <a:cubicBezTo>
                      <a:pt x="625444" y="136294"/>
                      <a:pt x="625394" y="137682"/>
                      <a:pt x="625295" y="139070"/>
                    </a:cubicBezTo>
                  </a:path>
                </a:pathLst>
              </a:custGeom>
              <a:solidFill>
                <a:srgbClr val="33CC33"/>
              </a:solidFill>
              <a:ln w="2857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62" name="Group 32"/>
          <p:cNvGrpSpPr>
            <a:grpSpLocks/>
          </p:cNvGrpSpPr>
          <p:nvPr/>
        </p:nvGrpSpPr>
        <p:grpSpPr bwMode="auto">
          <a:xfrm>
            <a:off x="466725" y="3824150"/>
            <a:ext cx="7924800" cy="2492786"/>
            <a:chOff x="990600" y="3429000"/>
            <a:chExt cx="7924800" cy="1677194"/>
          </a:xfrm>
          <a:solidFill>
            <a:srgbClr val="7030A0"/>
          </a:solidFill>
        </p:grpSpPr>
        <p:grpSp>
          <p:nvGrpSpPr>
            <p:cNvPr id="63" name="Group 29"/>
            <p:cNvGrpSpPr>
              <a:grpSpLocks/>
            </p:cNvGrpSpPr>
            <p:nvPr/>
          </p:nvGrpSpPr>
          <p:grpSpPr bwMode="auto">
            <a:xfrm>
              <a:off x="990600" y="3429000"/>
              <a:ext cx="7924800" cy="1677194"/>
              <a:chOff x="990600" y="3429000"/>
              <a:chExt cx="7924800" cy="1677194"/>
            </a:xfrm>
            <a:grpFill/>
          </p:grpSpPr>
          <p:grpSp>
            <p:nvGrpSpPr>
              <p:cNvPr id="65" name="Group 7"/>
              <p:cNvGrpSpPr/>
              <p:nvPr/>
            </p:nvGrpSpPr>
            <p:grpSpPr>
              <a:xfrm>
                <a:off x="990600" y="3429000"/>
                <a:ext cx="7883856" cy="1676400"/>
                <a:chOff x="990600" y="3429000"/>
                <a:chExt cx="7883856" cy="1447800"/>
              </a:xfrm>
              <a:grpFill/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4953000" y="3429000"/>
                  <a:ext cx="1981200" cy="14478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83" name="Group 32"/>
                <p:cNvGrpSpPr/>
                <p:nvPr/>
              </p:nvGrpSpPr>
              <p:grpSpPr>
                <a:xfrm>
                  <a:off x="990600" y="3429000"/>
                  <a:ext cx="7883856" cy="1447800"/>
                  <a:chOff x="1219200" y="3429000"/>
                  <a:chExt cx="7883856" cy="1447800"/>
                </a:xfrm>
                <a:grpFill/>
              </p:grpSpPr>
              <p:sp>
                <p:nvSpPr>
                  <p:cNvPr id="84" name="Rectangle 83"/>
                  <p:cNvSpPr/>
                  <p:nvPr/>
                </p:nvSpPr>
                <p:spPr>
                  <a:xfrm>
                    <a:off x="12192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3200400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7121856" y="3429000"/>
                    <a:ext cx="1981200" cy="1447800"/>
                  </a:xfrm>
                  <a:prstGeom prst="rect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66" name="Group 13"/>
              <p:cNvGrpSpPr>
                <a:grpSpLocks/>
              </p:cNvGrpSpPr>
              <p:nvPr/>
            </p:nvGrpSpPr>
            <p:grpSpPr bwMode="auto">
              <a:xfrm>
                <a:off x="990600" y="3429000"/>
                <a:ext cx="7924800" cy="1677194"/>
                <a:chOff x="990600" y="3429000"/>
                <a:chExt cx="7924800" cy="1677194"/>
              </a:xfrm>
              <a:grpFill/>
            </p:grpSpPr>
            <p:grpSp>
              <p:nvGrpSpPr>
                <p:cNvPr id="67" name="Group 45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  <a:grpFill/>
              </p:grpSpPr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9906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29718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69342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>
                  <a:xfrm>
                    <a:off x="49530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58"/>
                <p:cNvGrpSpPr>
                  <a:grpSpLocks/>
                </p:cNvGrpSpPr>
                <p:nvPr/>
              </p:nvGrpSpPr>
              <p:grpSpPr bwMode="auto">
                <a:xfrm>
                  <a:off x="990600" y="3429000"/>
                  <a:ext cx="7924800" cy="1676400"/>
                  <a:chOff x="990600" y="3429000"/>
                  <a:chExt cx="7924800" cy="1676400"/>
                </a:xfrm>
                <a:grpFill/>
              </p:grpSpPr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 flipV="1">
                    <a:off x="9906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 flipV="1">
                    <a:off x="29718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 flipV="1">
                    <a:off x="49530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10800000" flipV="1">
                    <a:off x="6934200" y="3429000"/>
                    <a:ext cx="1981200" cy="1674020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9" name="Group 59"/>
                <p:cNvGrpSpPr>
                  <a:grpSpLocks/>
                </p:cNvGrpSpPr>
                <p:nvPr/>
              </p:nvGrpSpPr>
              <p:grpSpPr bwMode="auto">
                <a:xfrm>
                  <a:off x="1979613" y="3429000"/>
                  <a:ext cx="5946775" cy="1677194"/>
                  <a:chOff x="1979613" y="3429000"/>
                  <a:chExt cx="5946775" cy="1677194"/>
                </a:xfrm>
                <a:grpFill/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rot="16200000" flipH="1">
                    <a:off x="1142603" y="4267596"/>
                    <a:ext cx="1675608" cy="1587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6200000" flipH="1">
                    <a:off x="3125390" y="4266010"/>
                    <a:ext cx="1675608" cy="158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16200000" flipH="1">
                    <a:off x="5106590" y="4266010"/>
                    <a:ext cx="1675608" cy="158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7087790" y="4266010"/>
                    <a:ext cx="1675608" cy="1588"/>
                  </a:xfrm>
                  <a:prstGeom prst="line">
                    <a:avLst/>
                  </a:prstGeom>
                  <a:grpFill/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4" name="Straight Connector 63"/>
            <p:cNvCxnSpPr>
              <a:stCxn id="84" idx="1"/>
              <a:endCxn id="86" idx="3"/>
            </p:cNvCxnSpPr>
            <p:nvPr/>
          </p:nvCxnSpPr>
          <p:spPr>
            <a:xfrm>
              <a:off x="990600" y="4267201"/>
              <a:ext cx="788385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lowchart: Decision 86"/>
          <p:cNvSpPr/>
          <p:nvPr/>
        </p:nvSpPr>
        <p:spPr>
          <a:xfrm>
            <a:off x="533400" y="3886200"/>
            <a:ext cx="1905000" cy="2436813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Flowchart: Decision 87"/>
          <p:cNvSpPr/>
          <p:nvPr/>
        </p:nvSpPr>
        <p:spPr>
          <a:xfrm>
            <a:off x="2514600" y="3886200"/>
            <a:ext cx="1905000" cy="2452688"/>
          </a:xfrm>
          <a:prstGeom prst="flowChartDecisio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9" name="Flowchart: Decision 88"/>
          <p:cNvSpPr/>
          <p:nvPr/>
        </p:nvSpPr>
        <p:spPr>
          <a:xfrm>
            <a:off x="4495800" y="3810000"/>
            <a:ext cx="1905000" cy="2528888"/>
          </a:xfrm>
          <a:prstGeom prst="flowChartDecisi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Flowchart: Decision 89"/>
          <p:cNvSpPr/>
          <p:nvPr/>
        </p:nvSpPr>
        <p:spPr>
          <a:xfrm>
            <a:off x="6477000" y="3886200"/>
            <a:ext cx="1905000" cy="2441575"/>
          </a:xfrm>
          <a:prstGeom prst="flowChartDecision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AutoShape 33"/>
          <p:cNvSpPr>
            <a:spLocks noChangeArrowheads="1"/>
          </p:cNvSpPr>
          <p:nvPr/>
        </p:nvSpPr>
        <p:spPr bwMode="auto">
          <a:xfrm>
            <a:off x="2760663" y="4267200"/>
            <a:ext cx="1354137" cy="1674813"/>
          </a:xfrm>
          <a:prstGeom prst="star4">
            <a:avLst>
              <a:gd name="adj" fmla="val 12491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3" name="AutoShape 33"/>
          <p:cNvSpPr>
            <a:spLocks noChangeArrowheads="1"/>
          </p:cNvSpPr>
          <p:nvPr/>
        </p:nvSpPr>
        <p:spPr bwMode="auto">
          <a:xfrm>
            <a:off x="6799263" y="4267200"/>
            <a:ext cx="1354137" cy="1674813"/>
          </a:xfrm>
          <a:prstGeom prst="star4">
            <a:avLst>
              <a:gd name="adj" fmla="val 12491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6431" name="Picture 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419600"/>
            <a:ext cx="1347787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32" name="Picture 4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1347788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200" y="38100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BÀI VẼ CỦA HỌC SINH:</a:t>
            </a:r>
          </a:p>
        </p:txBody>
      </p:sp>
      <p:pic>
        <p:nvPicPr>
          <p:cNvPr id="8" name="Picture 4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248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D42306"/>
                </a:solidFill>
                <a:latin typeface="Times New Roman" panose="02020603050405020304" pitchFamily="18" charset="0"/>
              </a:rPr>
              <a:t>HOẠT ĐỘNG 3</a:t>
            </a:r>
            <a:r>
              <a:rPr lang="en-US" altLang="en-US" sz="3200" b="1">
                <a:solidFill>
                  <a:srgbClr val="D42306"/>
                </a:solidFill>
                <a:latin typeface="Times New Roman" panose="02020603050405020304" pitchFamily="18" charset="0"/>
              </a:rPr>
              <a:t>: THỰC HÀNH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914400"/>
            <a:ext cx="8686800" cy="571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diềm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thích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latin typeface="Times New Roman" panose="02020603050405020304" pitchFamily="18" charset="0"/>
              </a:rPr>
              <a:t> ý: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diềm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cân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giấy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vẽ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latin typeface="Times New Roman" panose="02020603050405020304" pitchFamily="18" charset="0"/>
              </a:rPr>
              <a:t>,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latin typeface="Times New Roman" panose="02020603050405020304" pitchFamily="18" charset="0"/>
              </a:rPr>
              <a:t> 3 -&gt;5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màu</a:t>
            </a:r>
            <a:endParaRPr lang="en-US" altLang="en-US" sz="3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Picture be hoc ba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73881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6100" y="320675"/>
            <a:ext cx="8153400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" y="639763"/>
            <a:ext cx="853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CC"/>
                </a:solidFill>
                <a:latin typeface="Times New Roman" panose="02020603050405020304" pitchFamily="18" charset="0"/>
              </a:rPr>
              <a:t>HOẠT ĐỘNG 4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b="1">
                <a:solidFill>
                  <a:srgbClr val="0D0D0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D42306"/>
                </a:solidFill>
                <a:latin typeface="Times New Roman" panose="02020603050405020304" pitchFamily="18" charset="0"/>
              </a:rPr>
              <a:t>NHẬN XÉT-ĐÁNH GIÁ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1447800"/>
            <a:ext cx="8229600" cy="4876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 eaLnBrk="1" hangingPunct="1">
              <a:buFontTx/>
              <a:buChar char="-"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diendanbaclieune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2133600"/>
            <a:ext cx="8458200" cy="43703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6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xong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4600" dirty="0">
              <a:solidFill>
                <a:srgbClr val="D4230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600" dirty="0">
                <a:solidFill>
                  <a:srgbClr val="D4230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600" dirty="0" err="1">
                <a:solidFill>
                  <a:srgbClr val="D42306"/>
                </a:solidFill>
                <a:latin typeface="Times New Roman" panose="02020603050405020304" pitchFamily="18" charset="0"/>
              </a:rPr>
              <a:t>đủ</a:t>
            </a:r>
            <a:endParaRPr lang="en-US" altLang="en-US" sz="4600" dirty="0">
              <a:solidFill>
                <a:srgbClr val="D42306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rgbClr val="D4230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0" y="152400"/>
            <a:ext cx="41529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>
                <a:solidFill>
                  <a:srgbClr val="0C740E"/>
                </a:solidFill>
                <a:latin typeface="VNI-Souvir" pitchFamily="2" charset="0"/>
              </a:rPr>
              <a:t>Daën doø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" y="2286000"/>
            <a:ext cx="8534400" cy="3200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5400" dirty="0" smtClean="0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endParaRPr lang="en-US" altLang="en-US" sz="5400" dirty="0">
              <a:solidFill>
                <a:srgbClr val="1C12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 descr="[wallcoo_com]_binu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book_page_flip_md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 descr="Art-05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274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94" descr="Palette &amp; Brushes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859213"/>
            <a:ext cx="221297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2" descr="BOY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4038600"/>
            <a:ext cx="2895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54013" y="165100"/>
            <a:ext cx="8378825" cy="1169988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41325" y="431800"/>
            <a:ext cx="8248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DỤNG CỤ HỌC TẬP </a:t>
            </a: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15131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40290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030413" y="5951538"/>
            <a:ext cx="779462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583363" y="5902325"/>
            <a:ext cx="779462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2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-22860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117600" indent="-1117600" algn="ctr">
              <a:defRPr/>
            </a:pPr>
            <a:r>
              <a:rPr lang="en-US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HOẠT ĐỘNG 1: QUAN SÁT - NHẬN XÉT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52400" y="2362200"/>
            <a:ext cx="8458200" cy="2943225"/>
          </a:xfrm>
          <a:prstGeom prst="wedgeEllipseCallout">
            <a:avLst>
              <a:gd name="adj1" fmla="val -40935"/>
              <a:gd name="adj2" fmla="val -96208"/>
            </a:avLst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latin typeface="Times New Roman" pitchFamily="18" charset="0"/>
              </a:rPr>
              <a:t>Em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thấy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đường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diềm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thường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trang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trí</a:t>
            </a:r>
            <a:r>
              <a:rPr lang="en-US" sz="4400" b="1" dirty="0">
                <a:latin typeface="Times New Roman" pitchFamily="18" charset="0"/>
              </a:rPr>
              <a:t> ở </a:t>
            </a:r>
            <a:r>
              <a:rPr lang="en-US" sz="4400" b="1" dirty="0" err="1">
                <a:latin typeface="Times New Roman" pitchFamily="18" charset="0"/>
              </a:rPr>
              <a:t>đồ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vật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nào</a:t>
            </a:r>
            <a:r>
              <a:rPr lang="en-US" sz="44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8203" name="Picture 11" descr="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"/>
            <a:ext cx="2667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tui x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5971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v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8" r="22223" b="19763"/>
          <a:stretch>
            <a:fillRect/>
          </a:stretch>
        </p:blipFill>
        <p:spPr bwMode="auto">
          <a:xfrm>
            <a:off x="304800" y="28956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g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t="24243"/>
          <a:stretch>
            <a:fillRect/>
          </a:stretch>
        </p:blipFill>
        <p:spPr bwMode="auto">
          <a:xfrm>
            <a:off x="3048000" y="2819400"/>
            <a:ext cx="2667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 descr="98px-Gom_thoi_Minh-l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667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120px-Gom_thoi_Minh-chen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2667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0" y="5562600"/>
            <a:ext cx="9144000" cy="2133600"/>
          </a:xfrm>
          <a:prstGeom prst="wedgeRoundRectCallout">
            <a:avLst>
              <a:gd name="adj1" fmla="val -30537"/>
              <a:gd name="adj2" fmla="val 4985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1" grpId="0" animBg="1"/>
      <p:bldP spid="8201" grpId="1" animBg="1"/>
      <p:bldP spid="112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1" name="Picture 17" descr="AG001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034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8" descr="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5034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J01368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76200"/>
            <a:ext cx="26765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341438" y="5429250"/>
            <a:ext cx="6994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Họa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latin typeface="Times New Roman" panose="02020603050405020304" pitchFamily="18" charset="0"/>
              </a:rPr>
              <a:t>, con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2895600"/>
            <a:ext cx="1600200" cy="1676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733800" y="2895600"/>
            <a:ext cx="1600200" cy="1676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324600" y="2705100"/>
            <a:ext cx="2209800" cy="1762125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pSp>
        <p:nvGrpSpPr>
          <p:cNvPr id="12874" name="Group 586"/>
          <p:cNvGrpSpPr>
            <a:grpSpLocks/>
          </p:cNvGrpSpPr>
          <p:nvPr/>
        </p:nvGrpSpPr>
        <p:grpSpPr bwMode="auto">
          <a:xfrm>
            <a:off x="0" y="381000"/>
            <a:ext cx="7554913" cy="5746750"/>
            <a:chOff x="192" y="336"/>
            <a:chExt cx="5845" cy="3921"/>
          </a:xfrm>
        </p:grpSpPr>
        <p:grpSp>
          <p:nvGrpSpPr>
            <p:cNvPr id="9237" name="Group 587"/>
            <p:cNvGrpSpPr>
              <a:grpSpLocks/>
            </p:cNvGrpSpPr>
            <p:nvPr/>
          </p:nvGrpSpPr>
          <p:grpSpPr bwMode="auto">
            <a:xfrm>
              <a:off x="192" y="336"/>
              <a:ext cx="5365" cy="2736"/>
              <a:chOff x="192" y="336"/>
              <a:chExt cx="5365" cy="2736"/>
            </a:xfrm>
          </p:grpSpPr>
          <p:grpSp>
            <p:nvGrpSpPr>
              <p:cNvPr id="9239" name="Group 588"/>
              <p:cNvGrpSpPr>
                <a:grpSpLocks/>
              </p:cNvGrpSpPr>
              <p:nvPr/>
            </p:nvGrpSpPr>
            <p:grpSpPr bwMode="auto">
              <a:xfrm>
                <a:off x="192" y="336"/>
                <a:ext cx="5361" cy="1216"/>
                <a:chOff x="216" y="2112"/>
                <a:chExt cx="5361" cy="1216"/>
              </a:xfrm>
            </p:grpSpPr>
            <p:grpSp>
              <p:nvGrpSpPr>
                <p:cNvPr id="9374" name="Group 589"/>
                <p:cNvGrpSpPr>
                  <a:grpSpLocks/>
                </p:cNvGrpSpPr>
                <p:nvPr/>
              </p:nvGrpSpPr>
              <p:grpSpPr bwMode="auto">
                <a:xfrm>
                  <a:off x="288" y="2191"/>
                  <a:ext cx="5289" cy="1065"/>
                  <a:chOff x="240" y="2151"/>
                  <a:chExt cx="5289" cy="1065"/>
                </a:xfrm>
              </p:grpSpPr>
              <p:grpSp>
                <p:nvGrpSpPr>
                  <p:cNvPr id="9455" name="Group 590"/>
                  <p:cNvGrpSpPr>
                    <a:grpSpLocks/>
                  </p:cNvGrpSpPr>
                  <p:nvPr/>
                </p:nvGrpSpPr>
                <p:grpSpPr bwMode="auto">
                  <a:xfrm>
                    <a:off x="240" y="2151"/>
                    <a:ext cx="5289" cy="1065"/>
                    <a:chOff x="279" y="1815"/>
                    <a:chExt cx="5289" cy="1065"/>
                  </a:xfrm>
                </p:grpSpPr>
                <p:grpSp>
                  <p:nvGrpSpPr>
                    <p:cNvPr id="9461" name="Group 5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1824"/>
                      <a:ext cx="5280" cy="1056"/>
                      <a:chOff x="288" y="2448"/>
                      <a:chExt cx="5280" cy="1056"/>
                    </a:xfrm>
                  </p:grpSpPr>
                  <p:sp>
                    <p:nvSpPr>
                      <p:cNvPr id="9512" name="Rectangle 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7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513" name="Rectangle 5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514" name="Rectangle 5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0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515" name="Rectangle 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6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516" name="Rectangle 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2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grpSp>
                  <p:nvGrpSpPr>
                    <p:cNvPr id="9462" name="Group 5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1824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503" name="Freeform 5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4" name="Freeform 5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5" name="Freeform 6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6" name="Freeform 6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7" name="Freeform 6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8" name="Freeform 6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9" name="Freeform 6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0" name="Freeform 6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11" name="Freeform 6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63" name="Group 6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" y="1815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494" name="Freeform 6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5" name="Freeform 6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6" name="Freeform 6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7" name="Freeform 6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8" name="Freeform 6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9" name="Freeform 6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0" name="Freeform 6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1" name="Freeform 6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02" name="Freeform 6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64" name="Group 6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1" y="1824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485" name="Freeform 6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6" name="Freeform 6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7" name="Freeform 6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8" name="Freeform 6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9" name="Freeform 6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0" name="Freeform 6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1" name="Freeform 6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2" name="Freeform 6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93" name="Freeform 6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65" name="Group 6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5" y="1821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476" name="Freeform 6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7" name="Freeform 6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8" name="Freeform 6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9" name="Freeform 6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0" name="Freeform 6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1" name="Freeform 6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2" name="Freeform 63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3" name="Freeform 6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84" name="Freeform 6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466" name="Group 6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4" y="1824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467" name="Freeform 6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68" name="Freeform 6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69" name="Freeform 6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0" name="Freeform 6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1" name="Freeform 6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2" name="Freeform 6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3" name="Freeform 6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4" name="Freeform 6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75" name="Freeform 6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9456" name="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457" name="Rectangle 648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458" name="Rectangle 64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459" name="Rectangle 65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640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460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375" name="Group 652"/>
                <p:cNvGrpSpPr>
                  <a:grpSpLocks/>
                </p:cNvGrpSpPr>
                <p:nvPr/>
              </p:nvGrpSpPr>
              <p:grpSpPr bwMode="auto">
                <a:xfrm>
                  <a:off x="216" y="2112"/>
                  <a:ext cx="5343" cy="1216"/>
                  <a:chOff x="216" y="2192"/>
                  <a:chExt cx="5343" cy="1216"/>
                </a:xfrm>
              </p:grpSpPr>
              <p:grpSp>
                <p:nvGrpSpPr>
                  <p:cNvPr id="9376" name="Group 653"/>
                  <p:cNvGrpSpPr>
                    <a:grpSpLocks/>
                  </p:cNvGrpSpPr>
                  <p:nvPr/>
                </p:nvGrpSpPr>
                <p:grpSpPr bwMode="auto">
                  <a:xfrm>
                    <a:off x="1371" y="2291"/>
                    <a:ext cx="1029" cy="1029"/>
                    <a:chOff x="4500" y="2169"/>
                    <a:chExt cx="1029" cy="1029"/>
                  </a:xfrm>
                </p:grpSpPr>
                <p:grpSp>
                  <p:nvGrpSpPr>
                    <p:cNvPr id="9442" name="Group 6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0" y="2169"/>
                      <a:ext cx="1029" cy="1029"/>
                      <a:chOff x="1209" y="798"/>
                      <a:chExt cx="1344" cy="1344"/>
                    </a:xfrm>
                  </p:grpSpPr>
                  <p:sp>
                    <p:nvSpPr>
                      <p:cNvPr id="9444" name="Oval 6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9" y="798"/>
                        <a:ext cx="1344" cy="1344"/>
                      </a:xfrm>
                      <a:prstGeom prst="ellipse">
                        <a:avLst/>
                      </a:prstGeom>
                      <a:solidFill>
                        <a:schemeClr val="hlink"/>
                      </a:solidFill>
                      <a:ln w="57150" cmpd="thickThin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45" name="AutoShape 656"/>
                      <p:cNvSpPr>
                        <a:spLocks noChangeArrowheads="1"/>
                      </p:cNvSpPr>
                      <p:nvPr/>
                    </p:nvSpPr>
                    <p:spPr bwMode="auto">
                      <a:xfrm rot="5389192">
                        <a:off x="1603" y="910"/>
                        <a:ext cx="529" cy="337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46" name="AutoShape 657"/>
                      <p:cNvSpPr>
                        <a:spLocks noChangeArrowheads="1"/>
                      </p:cNvSpPr>
                      <p:nvPr/>
                    </p:nvSpPr>
                    <p:spPr bwMode="auto">
                      <a:xfrm rot="-5502672">
                        <a:off x="1631" y="1703"/>
                        <a:ext cx="529" cy="336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47" name="AutoShape 658"/>
                      <p:cNvSpPr>
                        <a:spLocks noChangeArrowheads="1"/>
                      </p:cNvSpPr>
                      <p:nvPr/>
                    </p:nvSpPr>
                    <p:spPr bwMode="auto">
                      <a:xfrm rot="10703334">
                        <a:off x="2013" y="1296"/>
                        <a:ext cx="529" cy="324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48" name="AutoShape 659"/>
                      <p:cNvSpPr>
                        <a:spLocks noChangeArrowheads="1"/>
                      </p:cNvSpPr>
                      <p:nvPr/>
                    </p:nvSpPr>
                    <p:spPr bwMode="auto">
                      <a:xfrm rot="-133820">
                        <a:off x="1209" y="1325"/>
                        <a:ext cx="529" cy="345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49" name="AutoShape 660"/>
                      <p:cNvSpPr>
                        <a:spLocks noChangeArrowheads="1"/>
                      </p:cNvSpPr>
                      <p:nvPr/>
                    </p:nvSpPr>
                    <p:spPr bwMode="auto">
                      <a:xfrm rot="-8409350">
                        <a:off x="1467" y="1605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50" name="AutoShape 661"/>
                      <p:cNvSpPr>
                        <a:spLocks noChangeArrowheads="1"/>
                      </p:cNvSpPr>
                      <p:nvPr/>
                    </p:nvSpPr>
                    <p:spPr bwMode="auto">
                      <a:xfrm rot="2219610">
                        <a:off x="2055" y="957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51" name="AutoShape 662"/>
                      <p:cNvSpPr>
                        <a:spLocks noChangeArrowheads="1"/>
                      </p:cNvSpPr>
                      <p:nvPr/>
                    </p:nvSpPr>
                    <p:spPr bwMode="auto">
                      <a:xfrm rot="-2568517">
                        <a:off x="1449" y="966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52" name="AutoShape 663"/>
                      <p:cNvSpPr>
                        <a:spLocks noChangeArrowheads="1"/>
                      </p:cNvSpPr>
                      <p:nvPr/>
                    </p:nvSpPr>
                    <p:spPr bwMode="auto">
                      <a:xfrm rot="7805990">
                        <a:off x="2091" y="1572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53" name="Oval 6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7" y="1215"/>
                        <a:ext cx="528" cy="52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54" name="Oval 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62" y="1260"/>
                        <a:ext cx="432" cy="4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9443" name="Oval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2565"/>
                      <a:ext cx="240" cy="240"/>
                    </a:xfrm>
                    <a:prstGeom prst="ellipse">
                      <a:avLst/>
                    </a:prstGeom>
                    <a:solidFill>
                      <a:srgbClr val="0066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937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216" y="2208"/>
                    <a:ext cx="1119" cy="1200"/>
                    <a:chOff x="824" y="1216"/>
                    <a:chExt cx="1768" cy="1896"/>
                  </a:xfrm>
                </p:grpSpPr>
                <p:sp>
                  <p:nvSpPr>
                    <p:cNvPr id="9426" name="Rectangle 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344"/>
                      <a:ext cx="1632" cy="1632"/>
                    </a:xfrm>
                    <a:prstGeom prst="rect">
                      <a:avLst/>
                    </a:prstGeom>
                    <a:solidFill>
                      <a:srgbClr val="CC00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427" name="Line 66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0" y="1344"/>
                      <a:ext cx="1632" cy="16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8" name="Line 6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632" cy="16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429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344"/>
                      <a:ext cx="1632" cy="1632"/>
                      <a:chOff x="960" y="1344"/>
                      <a:chExt cx="1632" cy="1632"/>
                    </a:xfrm>
                  </p:grpSpPr>
                  <p:sp>
                    <p:nvSpPr>
                      <p:cNvPr id="9438" name="AutoShape 6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344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39" name="AutoShape 673"/>
                      <p:cNvSpPr>
                        <a:spLocks noChangeArrowheads="1"/>
                      </p:cNvSpPr>
                      <p:nvPr/>
                    </p:nvSpPr>
                    <p:spPr bwMode="auto">
                      <a:xfrm rot="5524937">
                        <a:off x="1848" y="1776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40" name="AutoShape 674"/>
                      <p:cNvSpPr>
                        <a:spLocks noChangeArrowheads="1"/>
                      </p:cNvSpPr>
                      <p:nvPr/>
                    </p:nvSpPr>
                    <p:spPr bwMode="auto">
                      <a:xfrm rot="10702690">
                        <a:off x="1456" y="2160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41" name="AutoShape 675"/>
                      <p:cNvSpPr>
                        <a:spLocks noChangeArrowheads="1"/>
                      </p:cNvSpPr>
                      <p:nvPr/>
                    </p:nvSpPr>
                    <p:spPr bwMode="auto">
                      <a:xfrm rot="-5505802">
                        <a:off x="1032" y="1776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430" name="Oval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8" y="1928"/>
                      <a:ext cx="488" cy="488"/>
                    </a:xfrm>
                    <a:prstGeom prst="ellipse">
                      <a:avLst/>
                    </a:prstGeom>
                    <a:solidFill>
                      <a:srgbClr val="CC00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9431" name="Group 6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4" y="1216"/>
                      <a:ext cx="1576" cy="1896"/>
                      <a:chOff x="824" y="1216"/>
                      <a:chExt cx="1576" cy="1896"/>
                    </a:xfrm>
                  </p:grpSpPr>
                  <p:grpSp>
                    <p:nvGrpSpPr>
                      <p:cNvPr id="9432" name="Group 6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1216"/>
                        <a:ext cx="1576" cy="1896"/>
                        <a:chOff x="824" y="1216"/>
                        <a:chExt cx="1576" cy="1896"/>
                      </a:xfrm>
                    </p:grpSpPr>
                    <p:sp>
                      <p:nvSpPr>
                        <p:cNvPr id="9434" name="AutoShape 6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642552">
                          <a:off x="2144" y="1224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435" name="AutoShape 6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8076595">
                          <a:off x="1160" y="2208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436" name="AutoShape 6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646484">
                          <a:off x="1160" y="1216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437" name="AutoShape 6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118482">
                          <a:off x="2160" y="2200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</p:grpSp>
                  <p:sp>
                    <p:nvSpPr>
                      <p:cNvPr id="9433" name="Oval 6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0" y="2000"/>
                        <a:ext cx="336" cy="33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</p:grpSp>
              <p:grpSp>
                <p:nvGrpSpPr>
                  <p:cNvPr id="9378" name="Group 684"/>
                  <p:cNvGrpSpPr>
                    <a:grpSpLocks/>
                  </p:cNvGrpSpPr>
                  <p:nvPr/>
                </p:nvGrpSpPr>
                <p:grpSpPr bwMode="auto">
                  <a:xfrm>
                    <a:off x="3491" y="2291"/>
                    <a:ext cx="1029" cy="1029"/>
                    <a:chOff x="4500" y="2169"/>
                    <a:chExt cx="1029" cy="1029"/>
                  </a:xfrm>
                </p:grpSpPr>
                <p:grpSp>
                  <p:nvGrpSpPr>
                    <p:cNvPr id="9413" name="Group 6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0" y="2169"/>
                      <a:ext cx="1029" cy="1029"/>
                      <a:chOff x="1209" y="798"/>
                      <a:chExt cx="1344" cy="1344"/>
                    </a:xfrm>
                  </p:grpSpPr>
                  <p:sp>
                    <p:nvSpPr>
                      <p:cNvPr id="9415" name="Oval 6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9" y="798"/>
                        <a:ext cx="1344" cy="1344"/>
                      </a:xfrm>
                      <a:prstGeom prst="ellipse">
                        <a:avLst/>
                      </a:prstGeom>
                      <a:solidFill>
                        <a:schemeClr val="hlink"/>
                      </a:solidFill>
                      <a:ln w="57150" cmpd="thickThin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16" name="AutoShape 687"/>
                      <p:cNvSpPr>
                        <a:spLocks noChangeArrowheads="1"/>
                      </p:cNvSpPr>
                      <p:nvPr/>
                    </p:nvSpPr>
                    <p:spPr bwMode="auto">
                      <a:xfrm rot="5389192">
                        <a:off x="1603" y="910"/>
                        <a:ext cx="529" cy="337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17" name="AutoShape 688"/>
                      <p:cNvSpPr>
                        <a:spLocks noChangeArrowheads="1"/>
                      </p:cNvSpPr>
                      <p:nvPr/>
                    </p:nvSpPr>
                    <p:spPr bwMode="auto">
                      <a:xfrm rot="-5502672">
                        <a:off x="1631" y="1703"/>
                        <a:ext cx="529" cy="336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18" name="AutoShape 689"/>
                      <p:cNvSpPr>
                        <a:spLocks noChangeArrowheads="1"/>
                      </p:cNvSpPr>
                      <p:nvPr/>
                    </p:nvSpPr>
                    <p:spPr bwMode="auto">
                      <a:xfrm rot="10703334">
                        <a:off x="2013" y="1296"/>
                        <a:ext cx="529" cy="324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19" name="AutoShape 690"/>
                      <p:cNvSpPr>
                        <a:spLocks noChangeArrowheads="1"/>
                      </p:cNvSpPr>
                      <p:nvPr/>
                    </p:nvSpPr>
                    <p:spPr bwMode="auto">
                      <a:xfrm rot="-133820">
                        <a:off x="1209" y="1325"/>
                        <a:ext cx="529" cy="345"/>
                      </a:xfrm>
                      <a:prstGeom prst="moon">
                        <a:avLst>
                          <a:gd name="adj" fmla="val 87500"/>
                        </a:avLst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20" name="AutoShape 691"/>
                      <p:cNvSpPr>
                        <a:spLocks noChangeArrowheads="1"/>
                      </p:cNvSpPr>
                      <p:nvPr/>
                    </p:nvSpPr>
                    <p:spPr bwMode="auto">
                      <a:xfrm rot="-8409350">
                        <a:off x="1467" y="1605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21" name="AutoShape 692"/>
                      <p:cNvSpPr>
                        <a:spLocks noChangeArrowheads="1"/>
                      </p:cNvSpPr>
                      <p:nvPr/>
                    </p:nvSpPr>
                    <p:spPr bwMode="auto">
                      <a:xfrm rot="2219610">
                        <a:off x="2055" y="957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22" name="AutoShape 693"/>
                      <p:cNvSpPr>
                        <a:spLocks noChangeArrowheads="1"/>
                      </p:cNvSpPr>
                      <p:nvPr/>
                    </p:nvSpPr>
                    <p:spPr bwMode="auto">
                      <a:xfrm rot="-2568517">
                        <a:off x="1449" y="966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23" name="AutoShape 694"/>
                      <p:cNvSpPr>
                        <a:spLocks noChangeArrowheads="1"/>
                      </p:cNvSpPr>
                      <p:nvPr/>
                    </p:nvSpPr>
                    <p:spPr bwMode="auto">
                      <a:xfrm rot="7805990">
                        <a:off x="2091" y="1572"/>
                        <a:ext cx="240" cy="384"/>
                      </a:xfrm>
                      <a:prstGeom prst="pentagon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24" name="Oval 6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17" y="1215"/>
                        <a:ext cx="528" cy="528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57150" cmpd="thickThin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425" name="Oval 6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62" y="1260"/>
                        <a:ext cx="432" cy="43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sp>
                  <p:nvSpPr>
                    <p:cNvPr id="9414" name="Oval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96" y="2565"/>
                      <a:ext cx="240" cy="240"/>
                    </a:xfrm>
                    <a:prstGeom prst="ellipse">
                      <a:avLst/>
                    </a:prstGeom>
                    <a:solidFill>
                      <a:srgbClr val="0066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grpSp>
                <p:nvGrpSpPr>
                  <p:cNvPr id="9379" name="Group 698"/>
                  <p:cNvGrpSpPr>
                    <a:grpSpLocks/>
                  </p:cNvGrpSpPr>
                  <p:nvPr/>
                </p:nvGrpSpPr>
                <p:grpSpPr bwMode="auto">
                  <a:xfrm>
                    <a:off x="2336" y="2208"/>
                    <a:ext cx="1119" cy="1200"/>
                    <a:chOff x="824" y="1216"/>
                    <a:chExt cx="1768" cy="1896"/>
                  </a:xfrm>
                </p:grpSpPr>
                <p:sp>
                  <p:nvSpPr>
                    <p:cNvPr id="9397" name="Rectangle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344"/>
                      <a:ext cx="1632" cy="1632"/>
                    </a:xfrm>
                    <a:prstGeom prst="rect">
                      <a:avLst/>
                    </a:prstGeom>
                    <a:solidFill>
                      <a:srgbClr val="CC00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98" name="Line 7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0" y="1344"/>
                      <a:ext cx="1632" cy="16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9" name="Line 7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632" cy="16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400" name="Group 7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344"/>
                      <a:ext cx="1632" cy="1632"/>
                      <a:chOff x="960" y="1344"/>
                      <a:chExt cx="1632" cy="1632"/>
                    </a:xfrm>
                  </p:grpSpPr>
                  <p:sp>
                    <p:nvSpPr>
                      <p:cNvPr id="9409" name="AutoShape 7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344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10" name="AutoShape 704"/>
                      <p:cNvSpPr>
                        <a:spLocks noChangeArrowheads="1"/>
                      </p:cNvSpPr>
                      <p:nvPr/>
                    </p:nvSpPr>
                    <p:spPr bwMode="auto">
                      <a:xfrm rot="5524937">
                        <a:off x="1848" y="1776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11" name="AutoShape 705"/>
                      <p:cNvSpPr>
                        <a:spLocks noChangeArrowheads="1"/>
                      </p:cNvSpPr>
                      <p:nvPr/>
                    </p:nvSpPr>
                    <p:spPr bwMode="auto">
                      <a:xfrm rot="10702690">
                        <a:off x="1456" y="2160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12" name="AutoShape 706"/>
                      <p:cNvSpPr>
                        <a:spLocks noChangeArrowheads="1"/>
                      </p:cNvSpPr>
                      <p:nvPr/>
                    </p:nvSpPr>
                    <p:spPr bwMode="auto">
                      <a:xfrm rot="-5505802">
                        <a:off x="1032" y="1776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401" name="Oval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8" y="1928"/>
                      <a:ext cx="488" cy="488"/>
                    </a:xfrm>
                    <a:prstGeom prst="ellipse">
                      <a:avLst/>
                    </a:prstGeom>
                    <a:solidFill>
                      <a:srgbClr val="CC00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9402" name="Group 7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4" y="1216"/>
                      <a:ext cx="1576" cy="1896"/>
                      <a:chOff x="824" y="1216"/>
                      <a:chExt cx="1576" cy="1896"/>
                    </a:xfrm>
                  </p:grpSpPr>
                  <p:grpSp>
                    <p:nvGrpSpPr>
                      <p:cNvPr id="9403" name="Group 7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1216"/>
                        <a:ext cx="1576" cy="1896"/>
                        <a:chOff x="824" y="1216"/>
                        <a:chExt cx="1576" cy="1896"/>
                      </a:xfrm>
                    </p:grpSpPr>
                    <p:sp>
                      <p:nvSpPr>
                        <p:cNvPr id="9405" name="AutoShape 7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642552">
                          <a:off x="2144" y="1224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406" name="AutoShape 7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8076595">
                          <a:off x="1160" y="2208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407" name="AutoShape 7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646484">
                          <a:off x="1160" y="1216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408" name="AutoShape 7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118482">
                          <a:off x="2160" y="2200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</p:grpSp>
                  <p:sp>
                    <p:nvSpPr>
                      <p:cNvPr id="9404" name="Oval 7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0" y="2000"/>
                        <a:ext cx="336" cy="33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</p:grpSp>
              <p:grpSp>
                <p:nvGrpSpPr>
                  <p:cNvPr id="9380" name="Group 715"/>
                  <p:cNvGrpSpPr>
                    <a:grpSpLocks/>
                  </p:cNvGrpSpPr>
                  <p:nvPr/>
                </p:nvGrpSpPr>
                <p:grpSpPr bwMode="auto">
                  <a:xfrm>
                    <a:off x="4440" y="2192"/>
                    <a:ext cx="1119" cy="1200"/>
                    <a:chOff x="824" y="1216"/>
                    <a:chExt cx="1768" cy="1896"/>
                  </a:xfrm>
                </p:grpSpPr>
                <p:sp>
                  <p:nvSpPr>
                    <p:cNvPr id="9381" name="Rectangle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344"/>
                      <a:ext cx="1632" cy="1632"/>
                    </a:xfrm>
                    <a:prstGeom prst="rect">
                      <a:avLst/>
                    </a:prstGeom>
                    <a:solidFill>
                      <a:srgbClr val="CC00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82" name="Line 7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0" y="1344"/>
                      <a:ext cx="1632" cy="16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3" name="Line 7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344"/>
                      <a:ext cx="1632" cy="16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384" name="Group 7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344"/>
                      <a:ext cx="1632" cy="1632"/>
                      <a:chOff x="960" y="1344"/>
                      <a:chExt cx="1632" cy="1632"/>
                    </a:xfrm>
                  </p:grpSpPr>
                  <p:sp>
                    <p:nvSpPr>
                      <p:cNvPr id="9393" name="AutoShape 7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40" y="1344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94" name="AutoShape 721"/>
                      <p:cNvSpPr>
                        <a:spLocks noChangeArrowheads="1"/>
                      </p:cNvSpPr>
                      <p:nvPr/>
                    </p:nvSpPr>
                    <p:spPr bwMode="auto">
                      <a:xfrm rot="5524937">
                        <a:off x="1848" y="1776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95" name="AutoShape 722"/>
                      <p:cNvSpPr>
                        <a:spLocks noChangeArrowheads="1"/>
                      </p:cNvSpPr>
                      <p:nvPr/>
                    </p:nvSpPr>
                    <p:spPr bwMode="auto">
                      <a:xfrm rot="10702690">
                        <a:off x="1456" y="2160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96" name="AutoShape 723"/>
                      <p:cNvSpPr>
                        <a:spLocks noChangeArrowheads="1"/>
                      </p:cNvSpPr>
                      <p:nvPr/>
                    </p:nvSpPr>
                    <p:spPr bwMode="auto">
                      <a:xfrm rot="-5505802">
                        <a:off x="1032" y="1776"/>
                        <a:ext cx="672" cy="81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5046 w 21600"/>
                          <a:gd name="T13" fmla="*/ 2276 h 21600"/>
                          <a:gd name="T14" fmla="*/ 16554 w 21600"/>
                          <a:gd name="T15" fmla="*/ 13685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0860" y="2187"/>
                            </a:moveTo>
                            <a:cubicBezTo>
                              <a:pt x="10451" y="1746"/>
                              <a:pt x="9529" y="1018"/>
                              <a:pt x="9015" y="730"/>
                            </a:cubicBezTo>
                            <a:cubicBezTo>
                              <a:pt x="7865" y="152"/>
                              <a:pt x="6685" y="0"/>
                              <a:pt x="5415" y="0"/>
                            </a:cubicBezTo>
                            <a:cubicBezTo>
                              <a:pt x="4175" y="152"/>
                              <a:pt x="2995" y="575"/>
                              <a:pt x="1967" y="1305"/>
                            </a:cubicBezTo>
                            <a:cubicBezTo>
                              <a:pt x="1150" y="2187"/>
                              <a:pt x="575" y="3222"/>
                              <a:pt x="242" y="4220"/>
                            </a:cubicBezTo>
                            <a:cubicBezTo>
                              <a:pt x="0" y="5410"/>
                              <a:pt x="242" y="6560"/>
                              <a:pt x="575" y="7597"/>
                            </a:cubicBezTo>
                            <a:lnTo>
                              <a:pt x="10860" y="21600"/>
                            </a:lnTo>
                            <a:lnTo>
                              <a:pt x="20995" y="7597"/>
                            </a:lnTo>
                            <a:cubicBezTo>
                              <a:pt x="21480" y="6560"/>
                              <a:pt x="21600" y="5410"/>
                              <a:pt x="21480" y="4220"/>
                            </a:cubicBezTo>
                            <a:cubicBezTo>
                              <a:pt x="21115" y="3222"/>
                              <a:pt x="20420" y="2187"/>
                              <a:pt x="19632" y="1305"/>
                            </a:cubicBezTo>
                            <a:cubicBezTo>
                              <a:pt x="18575" y="575"/>
                              <a:pt x="17425" y="152"/>
                              <a:pt x="16275" y="0"/>
                            </a:cubicBezTo>
                            <a:cubicBezTo>
                              <a:pt x="15005" y="0"/>
                              <a:pt x="13735" y="152"/>
                              <a:pt x="12705" y="730"/>
                            </a:cubicBezTo>
                            <a:cubicBezTo>
                              <a:pt x="12176" y="1018"/>
                              <a:pt x="11254" y="1746"/>
                              <a:pt x="10860" y="2187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385" name="Oval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8" y="1928"/>
                      <a:ext cx="488" cy="488"/>
                    </a:xfrm>
                    <a:prstGeom prst="ellipse">
                      <a:avLst/>
                    </a:prstGeom>
                    <a:solidFill>
                      <a:srgbClr val="CC00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grpSp>
                  <p:nvGrpSpPr>
                    <p:cNvPr id="9386" name="Group 7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4" y="1216"/>
                      <a:ext cx="1576" cy="1896"/>
                      <a:chOff x="824" y="1216"/>
                      <a:chExt cx="1576" cy="1896"/>
                    </a:xfrm>
                  </p:grpSpPr>
                  <p:grpSp>
                    <p:nvGrpSpPr>
                      <p:cNvPr id="9387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1216"/>
                        <a:ext cx="1576" cy="1896"/>
                        <a:chOff x="824" y="1216"/>
                        <a:chExt cx="1576" cy="1896"/>
                      </a:xfrm>
                    </p:grpSpPr>
                    <p:sp>
                      <p:nvSpPr>
                        <p:cNvPr id="9389" name="AutoShape 7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642552">
                          <a:off x="2144" y="1224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390" name="AutoShape 7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8076595">
                          <a:off x="1160" y="2208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391" name="AutoShape 7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646484">
                          <a:off x="1160" y="1216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  <p:sp>
                      <p:nvSpPr>
                        <p:cNvPr id="9392" name="AutoShape 7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8118482">
                          <a:off x="2160" y="2200"/>
                          <a:ext cx="240" cy="912"/>
                        </a:xfrm>
                        <a:prstGeom prst="pentagon">
                          <a:avLst/>
                        </a:prstGeom>
                        <a:solidFill>
                          <a:srgbClr val="3399FF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/>
                          <a:endParaRPr lang="en-US" altLang="en-US"/>
                        </a:p>
                      </p:txBody>
                    </p:sp>
                  </p:grpSp>
                  <p:sp>
                    <p:nvSpPr>
                      <p:cNvPr id="9388" name="Oval 7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0" y="2000"/>
                        <a:ext cx="336" cy="33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</p:grpSp>
            </p:grpSp>
          </p:grpSp>
          <p:grpSp>
            <p:nvGrpSpPr>
              <p:cNvPr id="9240" name="Group 732"/>
              <p:cNvGrpSpPr>
                <a:grpSpLocks/>
              </p:cNvGrpSpPr>
              <p:nvPr/>
            </p:nvGrpSpPr>
            <p:grpSpPr bwMode="auto">
              <a:xfrm>
                <a:off x="268" y="2007"/>
                <a:ext cx="5289" cy="1065"/>
                <a:chOff x="258" y="2391"/>
                <a:chExt cx="5289" cy="1065"/>
              </a:xfrm>
            </p:grpSpPr>
            <p:grpSp>
              <p:nvGrpSpPr>
                <p:cNvPr id="9241" name="Group 733"/>
                <p:cNvGrpSpPr>
                  <a:grpSpLocks/>
                </p:cNvGrpSpPr>
                <p:nvPr/>
              </p:nvGrpSpPr>
              <p:grpSpPr bwMode="auto">
                <a:xfrm>
                  <a:off x="258" y="2391"/>
                  <a:ext cx="5289" cy="1065"/>
                  <a:chOff x="240" y="2151"/>
                  <a:chExt cx="5289" cy="1065"/>
                </a:xfrm>
              </p:grpSpPr>
              <p:grpSp>
                <p:nvGrpSpPr>
                  <p:cNvPr id="9312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240" y="2151"/>
                    <a:ext cx="5289" cy="1065"/>
                    <a:chOff x="279" y="1815"/>
                    <a:chExt cx="5289" cy="1065"/>
                  </a:xfrm>
                </p:grpSpPr>
                <p:grpSp>
                  <p:nvGrpSpPr>
                    <p:cNvPr id="9318" name="Group 7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" y="1824"/>
                      <a:ext cx="5280" cy="1056"/>
                      <a:chOff x="288" y="2448"/>
                      <a:chExt cx="5280" cy="1056"/>
                    </a:xfrm>
                  </p:grpSpPr>
                  <p:sp>
                    <p:nvSpPr>
                      <p:cNvPr id="9369" name="Rectangle 7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47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370" name="Rectangle 7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371" name="Rectangle 7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00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372" name="Rectangle 7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56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  <p:sp>
                    <p:nvSpPr>
                      <p:cNvPr id="9373" name="Rectangle 7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12" y="2448"/>
                        <a:ext cx="1056" cy="1056"/>
                      </a:xfrm>
                      <a:prstGeom prst="rect">
                        <a:avLst/>
                      </a:prstGeom>
                      <a:solidFill>
                        <a:srgbClr val="006666"/>
                      </a:solidFill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/>
                        <a:endParaRPr lang="en-US" altLang="en-US"/>
                      </a:p>
                    </p:txBody>
                  </p:sp>
                </p:grpSp>
                <p:grpSp>
                  <p:nvGrpSpPr>
                    <p:cNvPr id="9319" name="Group 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1824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360" name="Freeform 7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1" name="Freeform 7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2" name="Freeform 7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3" name="Freeform 7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4" name="Freeform 7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5" name="Freeform 7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6" name="Freeform 7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7" name="Freeform 7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68" name="Freeform 7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20" name="Group 7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9" y="1815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351" name="Freeform 7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2" name="Freeform 7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3" name="Freeform 7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4" name="Freeform 7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5" name="Freeform 7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6" name="Freeform 7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7" name="Freeform 7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8" name="Freeform 7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9" name="Freeform 7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21" name="Group 7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1" y="1824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342" name="Freeform 7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3" name="Freeform 7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4" name="Freeform 7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5" name="Freeform 7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6" name="Freeform 7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7" name="Freeform 7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8" name="Freeform 7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9" name="Freeform 7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50" name="Freeform 7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22" name="Group 7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35" y="1821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333" name="Freeform 7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4" name="Freeform 7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5" name="Freeform 7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6" name="Freeform 7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7" name="Freeform 7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8" name="Freeform 7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9" name="Freeform 7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0" name="Freeform 7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41" name="Freeform 7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323" name="Group 7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64" y="1824"/>
                      <a:ext cx="1086" cy="1045"/>
                      <a:chOff x="768" y="2736"/>
                      <a:chExt cx="1086" cy="1045"/>
                    </a:xfrm>
                  </p:grpSpPr>
                  <p:sp>
                    <p:nvSpPr>
                      <p:cNvPr id="9324" name="Freeform 7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" y="2736"/>
                        <a:ext cx="1086" cy="1045"/>
                      </a:xfrm>
                      <a:custGeom>
                        <a:avLst/>
                        <a:gdLst>
                          <a:gd name="T0" fmla="*/ 552 w 1086"/>
                          <a:gd name="T1" fmla="*/ 0 h 1045"/>
                          <a:gd name="T2" fmla="*/ 467 w 1086"/>
                          <a:gd name="T3" fmla="*/ 305 h 1045"/>
                          <a:gd name="T4" fmla="*/ 284 w 1086"/>
                          <a:gd name="T5" fmla="*/ 244 h 1045"/>
                          <a:gd name="T6" fmla="*/ 329 w 1086"/>
                          <a:gd name="T7" fmla="*/ 430 h 1045"/>
                          <a:gd name="T8" fmla="*/ 0 w 1086"/>
                          <a:gd name="T9" fmla="*/ 511 h 1045"/>
                          <a:gd name="T10" fmla="*/ 329 w 1086"/>
                          <a:gd name="T11" fmla="*/ 595 h 1045"/>
                          <a:gd name="T12" fmla="*/ 277 w 1086"/>
                          <a:gd name="T13" fmla="*/ 786 h 1045"/>
                          <a:gd name="T14" fmla="*/ 467 w 1086"/>
                          <a:gd name="T15" fmla="*/ 734 h 1045"/>
                          <a:gd name="T16" fmla="*/ 548 w 1086"/>
                          <a:gd name="T17" fmla="*/ 1045 h 1045"/>
                          <a:gd name="T18" fmla="*/ 627 w 1086"/>
                          <a:gd name="T19" fmla="*/ 734 h 1045"/>
                          <a:gd name="T20" fmla="*/ 815 w 1086"/>
                          <a:gd name="T21" fmla="*/ 793 h 1045"/>
                          <a:gd name="T22" fmla="*/ 769 w 1086"/>
                          <a:gd name="T23" fmla="*/ 601 h 1045"/>
                          <a:gd name="T24" fmla="*/ 1086 w 1086"/>
                          <a:gd name="T25" fmla="*/ 515 h 1045"/>
                          <a:gd name="T26" fmla="*/ 769 w 1086"/>
                          <a:gd name="T27" fmla="*/ 442 h 1045"/>
                          <a:gd name="T28" fmla="*/ 819 w 1086"/>
                          <a:gd name="T29" fmla="*/ 246 h 1045"/>
                          <a:gd name="T30" fmla="*/ 625 w 1086"/>
                          <a:gd name="T31" fmla="*/ 307 h 1045"/>
                          <a:gd name="T32" fmla="*/ 552 w 1086"/>
                          <a:gd name="T33" fmla="*/ 0 h 1045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0" t="0" r="r" b="b"/>
                        <a:pathLst>
                          <a:path w="1086" h="1045">
                            <a:moveTo>
                              <a:pt x="552" y="0"/>
                            </a:moveTo>
                            <a:lnTo>
                              <a:pt x="467" y="305"/>
                            </a:lnTo>
                            <a:lnTo>
                              <a:pt x="284" y="244"/>
                            </a:lnTo>
                            <a:lnTo>
                              <a:pt x="329" y="430"/>
                            </a:lnTo>
                            <a:lnTo>
                              <a:pt x="0" y="511"/>
                            </a:lnTo>
                            <a:lnTo>
                              <a:pt x="329" y="595"/>
                            </a:lnTo>
                            <a:lnTo>
                              <a:pt x="277" y="786"/>
                            </a:lnTo>
                            <a:lnTo>
                              <a:pt x="467" y="734"/>
                            </a:lnTo>
                            <a:lnTo>
                              <a:pt x="548" y="1045"/>
                            </a:lnTo>
                            <a:lnTo>
                              <a:pt x="627" y="734"/>
                            </a:lnTo>
                            <a:lnTo>
                              <a:pt x="815" y="793"/>
                            </a:lnTo>
                            <a:lnTo>
                              <a:pt x="769" y="601"/>
                            </a:lnTo>
                            <a:lnTo>
                              <a:pt x="1086" y="515"/>
                            </a:lnTo>
                            <a:lnTo>
                              <a:pt x="769" y="442"/>
                            </a:lnTo>
                            <a:lnTo>
                              <a:pt x="819" y="246"/>
                            </a:lnTo>
                            <a:lnTo>
                              <a:pt x="625" y="307"/>
                            </a:lnTo>
                            <a:lnTo>
                              <a:pt x="552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5" name="Freeform 7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33" y="2801"/>
                        <a:ext cx="87" cy="450"/>
                      </a:xfrm>
                      <a:custGeom>
                        <a:avLst/>
                        <a:gdLst>
                          <a:gd name="T0" fmla="*/ 87 w 87"/>
                          <a:gd name="T1" fmla="*/ 0 h 450"/>
                          <a:gd name="T2" fmla="*/ 87 w 87"/>
                          <a:gd name="T3" fmla="*/ 450 h 450"/>
                          <a:gd name="T4" fmla="*/ 0 w 87"/>
                          <a:gd name="T5" fmla="*/ 367 h 450"/>
                          <a:gd name="T6" fmla="*/ 87 w 87"/>
                          <a:gd name="T7" fmla="*/ 0 h 45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7" h="450">
                            <a:moveTo>
                              <a:pt x="87" y="0"/>
                            </a:moveTo>
                            <a:lnTo>
                              <a:pt x="87" y="450"/>
                            </a:lnTo>
                            <a:lnTo>
                              <a:pt x="0" y="367"/>
                            </a:lnTo>
                            <a:lnTo>
                              <a:pt x="87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6" name="Freeform 7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70" y="3251"/>
                        <a:ext cx="450" cy="88"/>
                      </a:xfrm>
                      <a:custGeom>
                        <a:avLst/>
                        <a:gdLst>
                          <a:gd name="T0" fmla="*/ 0 w 450"/>
                          <a:gd name="T1" fmla="*/ 0 h 88"/>
                          <a:gd name="T2" fmla="*/ 450 w 450"/>
                          <a:gd name="T3" fmla="*/ 0 h 88"/>
                          <a:gd name="T4" fmla="*/ 365 w 450"/>
                          <a:gd name="T5" fmla="*/ 88 h 88"/>
                          <a:gd name="T6" fmla="*/ 0 w 450"/>
                          <a:gd name="T7" fmla="*/ 0 h 88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50" h="88">
                            <a:moveTo>
                              <a:pt x="0" y="0"/>
                            </a:moveTo>
                            <a:lnTo>
                              <a:pt x="450" y="0"/>
                            </a:lnTo>
                            <a:lnTo>
                              <a:pt x="365" y="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7" name="Freeform 7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251"/>
                        <a:ext cx="84" cy="447"/>
                      </a:xfrm>
                      <a:custGeom>
                        <a:avLst/>
                        <a:gdLst>
                          <a:gd name="T0" fmla="*/ 0 w 84"/>
                          <a:gd name="T1" fmla="*/ 447 h 447"/>
                          <a:gd name="T2" fmla="*/ 0 w 84"/>
                          <a:gd name="T3" fmla="*/ 0 h 447"/>
                          <a:gd name="T4" fmla="*/ 84 w 84"/>
                          <a:gd name="T5" fmla="*/ 84 h 447"/>
                          <a:gd name="T6" fmla="*/ 0 w 84"/>
                          <a:gd name="T7" fmla="*/ 447 h 44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84" h="447">
                            <a:moveTo>
                              <a:pt x="0" y="447"/>
                            </a:moveTo>
                            <a:lnTo>
                              <a:pt x="0" y="0"/>
                            </a:lnTo>
                            <a:lnTo>
                              <a:pt x="84" y="84"/>
                            </a:lnTo>
                            <a:lnTo>
                              <a:pt x="0" y="44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8" name="Freeform 7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20" y="3164"/>
                        <a:ext cx="448" cy="87"/>
                      </a:xfrm>
                      <a:custGeom>
                        <a:avLst/>
                        <a:gdLst>
                          <a:gd name="T0" fmla="*/ 448 w 448"/>
                          <a:gd name="T1" fmla="*/ 87 h 87"/>
                          <a:gd name="T2" fmla="*/ 0 w 448"/>
                          <a:gd name="T3" fmla="*/ 87 h 87"/>
                          <a:gd name="T4" fmla="*/ 82 w 448"/>
                          <a:gd name="T5" fmla="*/ 0 h 87"/>
                          <a:gd name="T6" fmla="*/ 448 w 448"/>
                          <a:gd name="T7" fmla="*/ 87 h 8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448" h="87">
                            <a:moveTo>
                              <a:pt x="448" y="87"/>
                            </a:moveTo>
                            <a:lnTo>
                              <a:pt x="0" y="87"/>
                            </a:lnTo>
                            <a:lnTo>
                              <a:pt x="82" y="0"/>
                            </a:lnTo>
                            <a:lnTo>
                              <a:pt x="448" y="8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29" name="Freeform 7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7" y="3007"/>
                        <a:ext cx="131" cy="154"/>
                      </a:xfrm>
                      <a:custGeom>
                        <a:avLst/>
                        <a:gdLst>
                          <a:gd name="T0" fmla="*/ 0 w 131"/>
                          <a:gd name="T1" fmla="*/ 0 h 154"/>
                          <a:gd name="T2" fmla="*/ 131 w 131"/>
                          <a:gd name="T3" fmla="*/ 132 h 154"/>
                          <a:gd name="T4" fmla="*/ 45 w 131"/>
                          <a:gd name="T5" fmla="*/ 154 h 154"/>
                          <a:gd name="T6" fmla="*/ 0 w 131"/>
                          <a:gd name="T7" fmla="*/ 0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0" y="0"/>
                            </a:moveTo>
                            <a:lnTo>
                              <a:pt x="131" y="132"/>
                            </a:lnTo>
                            <a:lnTo>
                              <a:pt x="45" y="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0" name="Freeform 7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4" y="3364"/>
                        <a:ext cx="155" cy="127"/>
                      </a:xfrm>
                      <a:custGeom>
                        <a:avLst/>
                        <a:gdLst>
                          <a:gd name="T0" fmla="*/ 0 w 155"/>
                          <a:gd name="T1" fmla="*/ 127 h 127"/>
                          <a:gd name="T2" fmla="*/ 134 w 155"/>
                          <a:gd name="T3" fmla="*/ 0 h 127"/>
                          <a:gd name="T4" fmla="*/ 155 w 155"/>
                          <a:gd name="T5" fmla="*/ 85 h 127"/>
                          <a:gd name="T6" fmla="*/ 0 w 155"/>
                          <a:gd name="T7" fmla="*/ 127 h 127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5" h="127">
                            <a:moveTo>
                              <a:pt x="0" y="127"/>
                            </a:moveTo>
                            <a:lnTo>
                              <a:pt x="134" y="0"/>
                            </a:lnTo>
                            <a:lnTo>
                              <a:pt x="155" y="85"/>
                            </a:lnTo>
                            <a:lnTo>
                              <a:pt x="0" y="127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1" name="Freeform 7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29" y="3341"/>
                        <a:ext cx="131" cy="154"/>
                      </a:xfrm>
                      <a:custGeom>
                        <a:avLst/>
                        <a:gdLst>
                          <a:gd name="T0" fmla="*/ 131 w 131"/>
                          <a:gd name="T1" fmla="*/ 154 h 154"/>
                          <a:gd name="T2" fmla="*/ 0 w 131"/>
                          <a:gd name="T3" fmla="*/ 21 h 154"/>
                          <a:gd name="T4" fmla="*/ 87 w 131"/>
                          <a:gd name="T5" fmla="*/ 0 h 154"/>
                          <a:gd name="T6" fmla="*/ 131 w 131"/>
                          <a:gd name="T7" fmla="*/ 154 h 15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31" h="154">
                            <a:moveTo>
                              <a:pt x="131" y="154"/>
                            </a:moveTo>
                            <a:lnTo>
                              <a:pt x="0" y="21"/>
                            </a:lnTo>
                            <a:lnTo>
                              <a:pt x="87" y="0"/>
                            </a:lnTo>
                            <a:lnTo>
                              <a:pt x="131" y="154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32" name="Freeform 7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08" y="3009"/>
                        <a:ext cx="156" cy="130"/>
                      </a:xfrm>
                      <a:custGeom>
                        <a:avLst/>
                        <a:gdLst>
                          <a:gd name="T0" fmla="*/ 156 w 156"/>
                          <a:gd name="T1" fmla="*/ 0 h 130"/>
                          <a:gd name="T2" fmla="*/ 21 w 156"/>
                          <a:gd name="T3" fmla="*/ 130 h 130"/>
                          <a:gd name="T4" fmla="*/ 0 w 156"/>
                          <a:gd name="T5" fmla="*/ 44 h 130"/>
                          <a:gd name="T6" fmla="*/ 156 w 156"/>
                          <a:gd name="T7" fmla="*/ 0 h 1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56" h="130">
                            <a:moveTo>
                              <a:pt x="156" y="0"/>
                            </a:moveTo>
                            <a:lnTo>
                              <a:pt x="21" y="130"/>
                            </a:lnTo>
                            <a:lnTo>
                              <a:pt x="0" y="44"/>
                            </a:lnTo>
                            <a:lnTo>
                              <a:pt x="156" y="0"/>
                            </a:lnTo>
                            <a:close/>
                          </a:path>
                        </a:pathLst>
                      </a:custGeom>
                      <a:solidFill>
                        <a:srgbClr val="0066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9313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314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315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316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640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317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4944" y="2592"/>
                    <a:ext cx="336" cy="480"/>
                  </a:xfrm>
                  <a:prstGeom prst="rect">
                    <a:avLst/>
                  </a:prstGeom>
                  <a:solidFill>
                    <a:srgbClr val="006666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242" name="Group 796"/>
                <p:cNvGrpSpPr>
                  <a:grpSpLocks/>
                </p:cNvGrpSpPr>
                <p:nvPr/>
              </p:nvGrpSpPr>
              <p:grpSpPr bwMode="auto">
                <a:xfrm>
                  <a:off x="276" y="2424"/>
                  <a:ext cx="1029" cy="1029"/>
                  <a:chOff x="258" y="2169"/>
                  <a:chExt cx="1029" cy="1029"/>
                </a:xfrm>
              </p:grpSpPr>
              <p:grpSp>
                <p:nvGrpSpPr>
                  <p:cNvPr id="9299" name="Group 797"/>
                  <p:cNvGrpSpPr>
                    <a:grpSpLocks/>
                  </p:cNvGrpSpPr>
                  <p:nvPr/>
                </p:nvGrpSpPr>
                <p:grpSpPr bwMode="auto">
                  <a:xfrm>
                    <a:off x="258" y="2169"/>
                    <a:ext cx="1029" cy="1029"/>
                    <a:chOff x="1209" y="798"/>
                    <a:chExt cx="1344" cy="1344"/>
                  </a:xfrm>
                </p:grpSpPr>
                <p:sp>
                  <p:nvSpPr>
                    <p:cNvPr id="9301" name="Oval 7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9" y="798"/>
                      <a:ext cx="1344" cy="134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2" name="AutoShape 799"/>
                    <p:cNvSpPr>
                      <a:spLocks noChangeArrowheads="1"/>
                    </p:cNvSpPr>
                    <p:nvPr/>
                  </p:nvSpPr>
                  <p:spPr bwMode="auto">
                    <a:xfrm rot="5389192">
                      <a:off x="1603" y="910"/>
                      <a:ext cx="529" cy="337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3" name="AutoShape 800"/>
                    <p:cNvSpPr>
                      <a:spLocks noChangeArrowheads="1"/>
                    </p:cNvSpPr>
                    <p:nvPr/>
                  </p:nvSpPr>
                  <p:spPr bwMode="auto">
                    <a:xfrm rot="-5502672">
                      <a:off x="1631" y="1703"/>
                      <a:ext cx="529" cy="336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4" name="AutoShape 801"/>
                    <p:cNvSpPr>
                      <a:spLocks noChangeArrowheads="1"/>
                    </p:cNvSpPr>
                    <p:nvPr/>
                  </p:nvSpPr>
                  <p:spPr bwMode="auto">
                    <a:xfrm rot="10703334">
                      <a:off x="2013" y="1296"/>
                      <a:ext cx="529" cy="324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5" name="AutoShape 802"/>
                    <p:cNvSpPr>
                      <a:spLocks noChangeArrowheads="1"/>
                    </p:cNvSpPr>
                    <p:nvPr/>
                  </p:nvSpPr>
                  <p:spPr bwMode="auto">
                    <a:xfrm rot="-133820">
                      <a:off x="1209" y="1325"/>
                      <a:ext cx="529" cy="345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6" name="AutoShape 803"/>
                    <p:cNvSpPr>
                      <a:spLocks noChangeArrowheads="1"/>
                    </p:cNvSpPr>
                    <p:nvPr/>
                  </p:nvSpPr>
                  <p:spPr bwMode="auto">
                    <a:xfrm rot="-8409350">
                      <a:off x="1467" y="1605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7" name="AutoShape 804"/>
                    <p:cNvSpPr>
                      <a:spLocks noChangeArrowheads="1"/>
                    </p:cNvSpPr>
                    <p:nvPr/>
                  </p:nvSpPr>
                  <p:spPr bwMode="auto">
                    <a:xfrm rot="2219610">
                      <a:off x="2055" y="957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8" name="AutoShape 805"/>
                    <p:cNvSpPr>
                      <a:spLocks noChangeArrowheads="1"/>
                    </p:cNvSpPr>
                    <p:nvPr/>
                  </p:nvSpPr>
                  <p:spPr bwMode="auto">
                    <a:xfrm rot="-2568517">
                      <a:off x="1449" y="966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09" name="AutoShape 806"/>
                    <p:cNvSpPr>
                      <a:spLocks noChangeArrowheads="1"/>
                    </p:cNvSpPr>
                    <p:nvPr/>
                  </p:nvSpPr>
                  <p:spPr bwMode="auto">
                    <a:xfrm rot="7805990">
                      <a:off x="2091" y="1572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10" name="Oval 8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7" y="1215"/>
                      <a:ext cx="528" cy="5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311" name="Oval 8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2" y="1260"/>
                      <a:ext cx="432" cy="43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9300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654" y="2568"/>
                    <a:ext cx="240" cy="240"/>
                  </a:xfrm>
                  <a:prstGeom prst="ellipse">
                    <a:avLst/>
                  </a:pr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243" name="Group 810"/>
                <p:cNvGrpSpPr>
                  <a:grpSpLocks/>
                </p:cNvGrpSpPr>
                <p:nvPr/>
              </p:nvGrpSpPr>
              <p:grpSpPr bwMode="auto">
                <a:xfrm>
                  <a:off x="1335" y="2424"/>
                  <a:ext cx="1029" cy="1029"/>
                  <a:chOff x="1317" y="2187"/>
                  <a:chExt cx="1029" cy="1029"/>
                </a:xfrm>
              </p:grpSpPr>
              <p:grpSp>
                <p:nvGrpSpPr>
                  <p:cNvPr id="9286" name="Group 811"/>
                  <p:cNvGrpSpPr>
                    <a:grpSpLocks/>
                  </p:cNvGrpSpPr>
                  <p:nvPr/>
                </p:nvGrpSpPr>
                <p:grpSpPr bwMode="auto">
                  <a:xfrm>
                    <a:off x="1317" y="2187"/>
                    <a:ext cx="1029" cy="1029"/>
                    <a:chOff x="1209" y="798"/>
                    <a:chExt cx="1344" cy="1344"/>
                  </a:xfrm>
                </p:grpSpPr>
                <p:sp>
                  <p:nvSpPr>
                    <p:cNvPr id="9288" name="Oval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9" y="798"/>
                      <a:ext cx="1344" cy="134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89" name="AutoShape 813"/>
                    <p:cNvSpPr>
                      <a:spLocks noChangeArrowheads="1"/>
                    </p:cNvSpPr>
                    <p:nvPr/>
                  </p:nvSpPr>
                  <p:spPr bwMode="auto">
                    <a:xfrm rot="5389192">
                      <a:off x="1603" y="910"/>
                      <a:ext cx="529" cy="337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0" name="AutoShape 814"/>
                    <p:cNvSpPr>
                      <a:spLocks noChangeArrowheads="1"/>
                    </p:cNvSpPr>
                    <p:nvPr/>
                  </p:nvSpPr>
                  <p:spPr bwMode="auto">
                    <a:xfrm rot="-5502672">
                      <a:off x="1631" y="1703"/>
                      <a:ext cx="529" cy="336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1" name="AutoShape 815"/>
                    <p:cNvSpPr>
                      <a:spLocks noChangeArrowheads="1"/>
                    </p:cNvSpPr>
                    <p:nvPr/>
                  </p:nvSpPr>
                  <p:spPr bwMode="auto">
                    <a:xfrm rot="10703334">
                      <a:off x="2013" y="1296"/>
                      <a:ext cx="529" cy="324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2" name="AutoShape 816"/>
                    <p:cNvSpPr>
                      <a:spLocks noChangeArrowheads="1"/>
                    </p:cNvSpPr>
                    <p:nvPr/>
                  </p:nvSpPr>
                  <p:spPr bwMode="auto">
                    <a:xfrm rot="-133820">
                      <a:off x="1209" y="1325"/>
                      <a:ext cx="529" cy="345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3" name="AutoShape 817"/>
                    <p:cNvSpPr>
                      <a:spLocks noChangeArrowheads="1"/>
                    </p:cNvSpPr>
                    <p:nvPr/>
                  </p:nvSpPr>
                  <p:spPr bwMode="auto">
                    <a:xfrm rot="-8409350">
                      <a:off x="1467" y="1605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4" name="AutoShape 818"/>
                    <p:cNvSpPr>
                      <a:spLocks noChangeArrowheads="1"/>
                    </p:cNvSpPr>
                    <p:nvPr/>
                  </p:nvSpPr>
                  <p:spPr bwMode="auto">
                    <a:xfrm rot="2219610">
                      <a:off x="2055" y="957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5" name="AutoShape 819"/>
                    <p:cNvSpPr>
                      <a:spLocks noChangeArrowheads="1"/>
                    </p:cNvSpPr>
                    <p:nvPr/>
                  </p:nvSpPr>
                  <p:spPr bwMode="auto">
                    <a:xfrm rot="-2568517">
                      <a:off x="1449" y="966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6" name="AutoShape 820"/>
                    <p:cNvSpPr>
                      <a:spLocks noChangeArrowheads="1"/>
                    </p:cNvSpPr>
                    <p:nvPr/>
                  </p:nvSpPr>
                  <p:spPr bwMode="auto">
                    <a:xfrm rot="7805990">
                      <a:off x="2091" y="1572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7" name="Oval 8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7" y="1215"/>
                      <a:ext cx="528" cy="5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98" name="Oval 8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2" y="1260"/>
                      <a:ext cx="432" cy="43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9287" name="Oval 823"/>
                  <p:cNvSpPr>
                    <a:spLocks noChangeArrowheads="1"/>
                  </p:cNvSpPr>
                  <p:nvPr/>
                </p:nvSpPr>
                <p:spPr bwMode="auto">
                  <a:xfrm>
                    <a:off x="1707" y="2574"/>
                    <a:ext cx="240" cy="240"/>
                  </a:xfrm>
                  <a:prstGeom prst="ellipse">
                    <a:avLst/>
                  </a:pr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244" name="Group 824"/>
                <p:cNvGrpSpPr>
                  <a:grpSpLocks/>
                </p:cNvGrpSpPr>
                <p:nvPr/>
              </p:nvGrpSpPr>
              <p:grpSpPr bwMode="auto">
                <a:xfrm>
                  <a:off x="2391" y="2406"/>
                  <a:ext cx="1029" cy="1029"/>
                  <a:chOff x="2373" y="2169"/>
                  <a:chExt cx="1029" cy="1029"/>
                </a:xfrm>
              </p:grpSpPr>
              <p:grpSp>
                <p:nvGrpSpPr>
                  <p:cNvPr id="9273" name="Group 825"/>
                  <p:cNvGrpSpPr>
                    <a:grpSpLocks/>
                  </p:cNvGrpSpPr>
                  <p:nvPr/>
                </p:nvGrpSpPr>
                <p:grpSpPr bwMode="auto">
                  <a:xfrm>
                    <a:off x="2373" y="2169"/>
                    <a:ext cx="1029" cy="1029"/>
                    <a:chOff x="1209" y="798"/>
                    <a:chExt cx="1344" cy="1344"/>
                  </a:xfrm>
                </p:grpSpPr>
                <p:sp>
                  <p:nvSpPr>
                    <p:cNvPr id="9275" name="Oval 8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9" y="798"/>
                      <a:ext cx="1344" cy="134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76" name="AutoShape 827"/>
                    <p:cNvSpPr>
                      <a:spLocks noChangeArrowheads="1"/>
                    </p:cNvSpPr>
                    <p:nvPr/>
                  </p:nvSpPr>
                  <p:spPr bwMode="auto">
                    <a:xfrm rot="5389192">
                      <a:off x="1603" y="910"/>
                      <a:ext cx="529" cy="337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77" name="AutoShape 828"/>
                    <p:cNvSpPr>
                      <a:spLocks noChangeArrowheads="1"/>
                    </p:cNvSpPr>
                    <p:nvPr/>
                  </p:nvSpPr>
                  <p:spPr bwMode="auto">
                    <a:xfrm rot="-5502672">
                      <a:off x="1631" y="1703"/>
                      <a:ext cx="529" cy="336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78" name="AutoShape 829"/>
                    <p:cNvSpPr>
                      <a:spLocks noChangeArrowheads="1"/>
                    </p:cNvSpPr>
                    <p:nvPr/>
                  </p:nvSpPr>
                  <p:spPr bwMode="auto">
                    <a:xfrm rot="10703334">
                      <a:off x="2013" y="1296"/>
                      <a:ext cx="529" cy="324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79" name="AutoShape 830"/>
                    <p:cNvSpPr>
                      <a:spLocks noChangeArrowheads="1"/>
                    </p:cNvSpPr>
                    <p:nvPr/>
                  </p:nvSpPr>
                  <p:spPr bwMode="auto">
                    <a:xfrm rot="-133820">
                      <a:off x="1209" y="1325"/>
                      <a:ext cx="529" cy="345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80" name="AutoShape 831"/>
                    <p:cNvSpPr>
                      <a:spLocks noChangeArrowheads="1"/>
                    </p:cNvSpPr>
                    <p:nvPr/>
                  </p:nvSpPr>
                  <p:spPr bwMode="auto">
                    <a:xfrm rot="-8409350">
                      <a:off x="1467" y="1605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81" name="AutoShape 832"/>
                    <p:cNvSpPr>
                      <a:spLocks noChangeArrowheads="1"/>
                    </p:cNvSpPr>
                    <p:nvPr/>
                  </p:nvSpPr>
                  <p:spPr bwMode="auto">
                    <a:xfrm rot="2219610">
                      <a:off x="2055" y="957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82" name="AutoShape 833"/>
                    <p:cNvSpPr>
                      <a:spLocks noChangeArrowheads="1"/>
                    </p:cNvSpPr>
                    <p:nvPr/>
                  </p:nvSpPr>
                  <p:spPr bwMode="auto">
                    <a:xfrm rot="-2568517">
                      <a:off x="1449" y="966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83" name="AutoShape 834"/>
                    <p:cNvSpPr>
                      <a:spLocks noChangeArrowheads="1"/>
                    </p:cNvSpPr>
                    <p:nvPr/>
                  </p:nvSpPr>
                  <p:spPr bwMode="auto">
                    <a:xfrm rot="7805990">
                      <a:off x="2091" y="1572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84" name="Oval 8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7" y="1215"/>
                      <a:ext cx="528" cy="5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85" name="Oval 8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2" y="1260"/>
                      <a:ext cx="432" cy="43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9274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2766" y="2571"/>
                    <a:ext cx="240" cy="240"/>
                  </a:xfrm>
                  <a:prstGeom prst="ellipse">
                    <a:avLst/>
                  </a:pr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245" name="Group 838"/>
                <p:cNvGrpSpPr>
                  <a:grpSpLocks/>
                </p:cNvGrpSpPr>
                <p:nvPr/>
              </p:nvGrpSpPr>
              <p:grpSpPr bwMode="auto">
                <a:xfrm>
                  <a:off x="3453" y="2397"/>
                  <a:ext cx="1029" cy="1029"/>
                  <a:chOff x="3435" y="2160"/>
                  <a:chExt cx="1029" cy="1029"/>
                </a:xfrm>
              </p:grpSpPr>
              <p:grpSp>
                <p:nvGrpSpPr>
                  <p:cNvPr id="9260" name="Group 839"/>
                  <p:cNvGrpSpPr>
                    <a:grpSpLocks/>
                  </p:cNvGrpSpPr>
                  <p:nvPr/>
                </p:nvGrpSpPr>
                <p:grpSpPr bwMode="auto">
                  <a:xfrm>
                    <a:off x="3435" y="2160"/>
                    <a:ext cx="1029" cy="1029"/>
                    <a:chOff x="1209" y="798"/>
                    <a:chExt cx="1344" cy="1344"/>
                  </a:xfrm>
                </p:grpSpPr>
                <p:sp>
                  <p:nvSpPr>
                    <p:cNvPr id="9262" name="Oval 8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9" y="798"/>
                      <a:ext cx="1344" cy="134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63" name="AutoShape 841"/>
                    <p:cNvSpPr>
                      <a:spLocks noChangeArrowheads="1"/>
                    </p:cNvSpPr>
                    <p:nvPr/>
                  </p:nvSpPr>
                  <p:spPr bwMode="auto">
                    <a:xfrm rot="5389192">
                      <a:off x="1603" y="910"/>
                      <a:ext cx="529" cy="337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64" name="AutoShape 842"/>
                    <p:cNvSpPr>
                      <a:spLocks noChangeArrowheads="1"/>
                    </p:cNvSpPr>
                    <p:nvPr/>
                  </p:nvSpPr>
                  <p:spPr bwMode="auto">
                    <a:xfrm rot="-5502672">
                      <a:off x="1631" y="1703"/>
                      <a:ext cx="529" cy="336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65" name="AutoShape 843"/>
                    <p:cNvSpPr>
                      <a:spLocks noChangeArrowheads="1"/>
                    </p:cNvSpPr>
                    <p:nvPr/>
                  </p:nvSpPr>
                  <p:spPr bwMode="auto">
                    <a:xfrm rot="10703334">
                      <a:off x="2013" y="1296"/>
                      <a:ext cx="529" cy="324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66" name="AutoShape 844"/>
                    <p:cNvSpPr>
                      <a:spLocks noChangeArrowheads="1"/>
                    </p:cNvSpPr>
                    <p:nvPr/>
                  </p:nvSpPr>
                  <p:spPr bwMode="auto">
                    <a:xfrm rot="-133820">
                      <a:off x="1209" y="1325"/>
                      <a:ext cx="529" cy="345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67" name="AutoShape 845"/>
                    <p:cNvSpPr>
                      <a:spLocks noChangeArrowheads="1"/>
                    </p:cNvSpPr>
                    <p:nvPr/>
                  </p:nvSpPr>
                  <p:spPr bwMode="auto">
                    <a:xfrm rot="-8409350">
                      <a:off x="1467" y="1605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68" name="AutoShape 846"/>
                    <p:cNvSpPr>
                      <a:spLocks noChangeArrowheads="1"/>
                    </p:cNvSpPr>
                    <p:nvPr/>
                  </p:nvSpPr>
                  <p:spPr bwMode="auto">
                    <a:xfrm rot="2219610">
                      <a:off x="2055" y="957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69" name="AutoShape 847"/>
                    <p:cNvSpPr>
                      <a:spLocks noChangeArrowheads="1"/>
                    </p:cNvSpPr>
                    <p:nvPr/>
                  </p:nvSpPr>
                  <p:spPr bwMode="auto">
                    <a:xfrm rot="-2568517">
                      <a:off x="1449" y="966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70" name="AutoShape 848"/>
                    <p:cNvSpPr>
                      <a:spLocks noChangeArrowheads="1"/>
                    </p:cNvSpPr>
                    <p:nvPr/>
                  </p:nvSpPr>
                  <p:spPr bwMode="auto">
                    <a:xfrm rot="7805990">
                      <a:off x="2091" y="1572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71" name="Oval 8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7" y="1215"/>
                      <a:ext cx="528" cy="5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72" name="Oval 8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2" y="1260"/>
                      <a:ext cx="432" cy="43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9261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556"/>
                    <a:ext cx="240" cy="240"/>
                  </a:xfrm>
                  <a:prstGeom prst="ellipse">
                    <a:avLst/>
                  </a:pr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grpSp>
              <p:nvGrpSpPr>
                <p:cNvPr id="9246" name="Group 852"/>
                <p:cNvGrpSpPr>
                  <a:grpSpLocks/>
                </p:cNvGrpSpPr>
                <p:nvPr/>
              </p:nvGrpSpPr>
              <p:grpSpPr bwMode="auto">
                <a:xfrm>
                  <a:off x="4518" y="2406"/>
                  <a:ext cx="1029" cy="1029"/>
                  <a:chOff x="4500" y="2169"/>
                  <a:chExt cx="1029" cy="1029"/>
                </a:xfrm>
              </p:grpSpPr>
              <p:grpSp>
                <p:nvGrpSpPr>
                  <p:cNvPr id="9247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4500" y="2169"/>
                    <a:ext cx="1029" cy="1029"/>
                    <a:chOff x="1209" y="798"/>
                    <a:chExt cx="1344" cy="1344"/>
                  </a:xfrm>
                </p:grpSpPr>
                <p:sp>
                  <p:nvSpPr>
                    <p:cNvPr id="9249" name="Oval 8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9" y="798"/>
                      <a:ext cx="1344" cy="1344"/>
                    </a:xfrm>
                    <a:prstGeom prst="ellipse">
                      <a:avLst/>
                    </a:prstGeom>
                    <a:solidFill>
                      <a:schemeClr val="hlink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0" name="AutoShape 855"/>
                    <p:cNvSpPr>
                      <a:spLocks noChangeArrowheads="1"/>
                    </p:cNvSpPr>
                    <p:nvPr/>
                  </p:nvSpPr>
                  <p:spPr bwMode="auto">
                    <a:xfrm rot="5389192">
                      <a:off x="1603" y="910"/>
                      <a:ext cx="529" cy="337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1" name="AutoShape 856"/>
                    <p:cNvSpPr>
                      <a:spLocks noChangeArrowheads="1"/>
                    </p:cNvSpPr>
                    <p:nvPr/>
                  </p:nvSpPr>
                  <p:spPr bwMode="auto">
                    <a:xfrm rot="-5502672">
                      <a:off x="1631" y="1703"/>
                      <a:ext cx="529" cy="336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2" name="AutoShape 857"/>
                    <p:cNvSpPr>
                      <a:spLocks noChangeArrowheads="1"/>
                    </p:cNvSpPr>
                    <p:nvPr/>
                  </p:nvSpPr>
                  <p:spPr bwMode="auto">
                    <a:xfrm rot="10703334">
                      <a:off x="2013" y="1296"/>
                      <a:ext cx="529" cy="324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3" name="AutoShape 858"/>
                    <p:cNvSpPr>
                      <a:spLocks noChangeArrowheads="1"/>
                    </p:cNvSpPr>
                    <p:nvPr/>
                  </p:nvSpPr>
                  <p:spPr bwMode="auto">
                    <a:xfrm rot="-133820">
                      <a:off x="1209" y="1325"/>
                      <a:ext cx="529" cy="345"/>
                    </a:xfrm>
                    <a:prstGeom prst="moon">
                      <a:avLst>
                        <a:gd name="adj" fmla="val 87500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4" name="AutoShape 859"/>
                    <p:cNvSpPr>
                      <a:spLocks noChangeArrowheads="1"/>
                    </p:cNvSpPr>
                    <p:nvPr/>
                  </p:nvSpPr>
                  <p:spPr bwMode="auto">
                    <a:xfrm rot="-8409350">
                      <a:off x="1467" y="1605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5" name="AutoShape 860"/>
                    <p:cNvSpPr>
                      <a:spLocks noChangeArrowheads="1"/>
                    </p:cNvSpPr>
                    <p:nvPr/>
                  </p:nvSpPr>
                  <p:spPr bwMode="auto">
                    <a:xfrm rot="2219610">
                      <a:off x="2055" y="957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6" name="AutoShape 861"/>
                    <p:cNvSpPr>
                      <a:spLocks noChangeArrowheads="1"/>
                    </p:cNvSpPr>
                    <p:nvPr/>
                  </p:nvSpPr>
                  <p:spPr bwMode="auto">
                    <a:xfrm rot="-2568517">
                      <a:off x="1449" y="966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7" name="AutoShape 862"/>
                    <p:cNvSpPr>
                      <a:spLocks noChangeArrowheads="1"/>
                    </p:cNvSpPr>
                    <p:nvPr/>
                  </p:nvSpPr>
                  <p:spPr bwMode="auto">
                    <a:xfrm rot="7805990">
                      <a:off x="2091" y="1572"/>
                      <a:ext cx="240" cy="384"/>
                    </a:xfrm>
                    <a:prstGeom prst="pentagon">
                      <a:avLst/>
                    </a:prstGeom>
                    <a:solidFill>
                      <a:schemeClr val="accent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8" name="Oval 8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7" y="1215"/>
                      <a:ext cx="528" cy="52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57150" cmpd="thickThin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9259" name="Oval 8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62" y="1260"/>
                      <a:ext cx="432" cy="43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9248" name="Oval 865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2565"/>
                    <a:ext cx="240" cy="240"/>
                  </a:xfrm>
                  <a:prstGeom prst="ellipse">
                    <a:avLst/>
                  </a:prstGeom>
                  <a:solidFill>
                    <a:srgbClr val="0066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sp>
          <p:nvSpPr>
            <p:cNvPr id="9238" name="Text Box 866"/>
            <p:cNvSpPr txBox="1">
              <a:spLocks noChangeArrowheads="1"/>
            </p:cNvSpPr>
            <p:nvPr/>
          </p:nvSpPr>
          <p:spPr bwMode="auto">
            <a:xfrm>
              <a:off x="1044" y="3529"/>
              <a:ext cx="4993" cy="7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66FF3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1C12DC"/>
                  </a:solidFill>
                  <a:latin typeface="Times New Roman" panose="02020603050405020304" pitchFamily="18" charset="0"/>
                </a:rPr>
                <a:t>Cách sắp xếp họa tiết ở đường diềm như thế nào?</a:t>
              </a:r>
            </a:p>
          </p:txBody>
        </p:sp>
      </p:grpSp>
      <p:sp>
        <p:nvSpPr>
          <p:cNvPr id="13155" name="Line 867"/>
          <p:cNvSpPr>
            <a:spLocks noChangeShapeType="1"/>
          </p:cNvSpPr>
          <p:nvPr/>
        </p:nvSpPr>
        <p:spPr bwMode="auto">
          <a:xfrm>
            <a:off x="7010400" y="12954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56" name="Line 868"/>
          <p:cNvSpPr>
            <a:spLocks noChangeShapeType="1"/>
          </p:cNvSpPr>
          <p:nvPr/>
        </p:nvSpPr>
        <p:spPr bwMode="auto">
          <a:xfrm>
            <a:off x="7010400" y="36576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57" name="Text Box 869"/>
          <p:cNvSpPr txBox="1">
            <a:spLocks noChangeArrowheads="1"/>
          </p:cNvSpPr>
          <p:nvPr/>
        </p:nvSpPr>
        <p:spPr bwMode="auto">
          <a:xfrm>
            <a:off x="7696200" y="9906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C12DC"/>
                </a:solidFill>
              </a:rPr>
              <a:t>Xen kẽ</a:t>
            </a:r>
          </a:p>
        </p:txBody>
      </p:sp>
      <p:sp>
        <p:nvSpPr>
          <p:cNvPr id="13158" name="Text Box 870"/>
          <p:cNvSpPr txBox="1">
            <a:spLocks noChangeArrowheads="1"/>
          </p:cNvSpPr>
          <p:nvPr/>
        </p:nvSpPr>
        <p:spPr bwMode="auto">
          <a:xfrm>
            <a:off x="7772400" y="34290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Lặp lại</a:t>
            </a:r>
          </a:p>
        </p:txBody>
      </p:sp>
      <p:sp>
        <p:nvSpPr>
          <p:cNvPr id="13199" name="Text Box 911"/>
          <p:cNvSpPr txBox="1">
            <a:spLocks noChangeArrowheads="1"/>
          </p:cNvSpPr>
          <p:nvPr/>
        </p:nvSpPr>
        <p:spPr bwMode="auto">
          <a:xfrm>
            <a:off x="1431925" y="4881563"/>
            <a:ext cx="5943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Em có nhận xét gì về cách vẽ họa tiết và màu sắc của đường diềm?</a:t>
            </a:r>
          </a:p>
        </p:txBody>
      </p:sp>
      <p:pic>
        <p:nvPicPr>
          <p:cNvPr id="13206" name="Picture 918" descr="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7" name="Picture 919" descr="hoa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8" name="Picture 920" descr="hoa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09" name="Picture 921" descr="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" name="Picture 922" descr="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" name="Picture 923" descr="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6667" r="29877" b="20000"/>
          <a:stretch>
            <a:fillRect/>
          </a:stretch>
        </p:blipFill>
        <p:spPr bwMode="auto">
          <a:xfrm>
            <a:off x="6477000" y="6858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2" name="Picture 924" descr="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6667" r="29877" b="20000"/>
          <a:stretch>
            <a:fillRect/>
          </a:stretch>
        </p:blipFill>
        <p:spPr bwMode="auto">
          <a:xfrm>
            <a:off x="5029200" y="6858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3" name="Picture 925" descr="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6667" r="29877" b="20000"/>
          <a:stretch>
            <a:fillRect/>
          </a:stretch>
        </p:blipFill>
        <p:spPr bwMode="auto">
          <a:xfrm>
            <a:off x="3581400" y="6858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4" name="Picture 926" descr="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6667" r="29877" b="20000"/>
          <a:stretch>
            <a:fillRect/>
          </a:stretch>
        </p:blipFill>
        <p:spPr bwMode="auto">
          <a:xfrm>
            <a:off x="2133600" y="6858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5" name="Picture 927" descr="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6667" r="29877" b="20000"/>
          <a:stretch>
            <a:fillRect/>
          </a:stretch>
        </p:blipFill>
        <p:spPr bwMode="auto">
          <a:xfrm>
            <a:off x="685800" y="6858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8" name="Text Box 930"/>
          <p:cNvSpPr txBox="1">
            <a:spLocks noChangeArrowheads="1"/>
          </p:cNvSpPr>
          <p:nvPr/>
        </p:nvSpPr>
        <p:spPr bwMode="auto">
          <a:xfrm>
            <a:off x="228600" y="4800600"/>
            <a:ext cx="8458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Các họa tiết giống nhau thường được vẽ bằng nhau và vẽ cùng một màu, màu họa tiết và màu nền khác nhau.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3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3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3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3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3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7" grpId="0"/>
      <p:bldP spid="13157" grpId="1"/>
      <p:bldP spid="13158" grpId="0"/>
      <p:bldP spid="13158" grpId="1"/>
      <p:bldP spid="13199" grpId="0"/>
      <p:bldP spid="13199" grpId="1"/>
      <p:bldP spid="13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4" name="WordArt 312" descr="Paper bag"/>
          <p:cNvSpPr>
            <a:spLocks noChangeArrowheads="1" noChangeShapeType="1" noTextEdit="1"/>
          </p:cNvSpPr>
          <p:nvPr/>
        </p:nvSpPr>
        <p:spPr bwMode="auto">
          <a:xfrm>
            <a:off x="2514600" y="381000"/>
            <a:ext cx="373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-50000" kx="2453608" rotWithShape="0">
                    <a:srgbClr val="C7DFD3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1000" y="1295400"/>
            <a:ext cx="8458200" cy="5181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diềm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dùng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khăn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đĩa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chén</a:t>
            </a:r>
            <a:r>
              <a:rPr lang="en-US" altLang="en-US" sz="4000" b="1" dirty="0">
                <a:latin typeface="Times New Roman" panose="02020603050405020304" pitchFamily="18" charset="0"/>
              </a:rPr>
              <a:t>,…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hơn</a:t>
            </a:r>
            <a:r>
              <a:rPr lang="en-US" altLang="en-US" sz="4000" b="1" dirty="0">
                <a:latin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Họa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phong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phú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latin typeface="Times New Roman" panose="02020603050405020304" pitchFamily="18" charset="0"/>
              </a:rPr>
              <a:t>: con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hoa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4000" b="1" dirty="0">
                <a:latin typeface="Times New Roman" panose="02020603050405020304" pitchFamily="18" charset="0"/>
              </a:rPr>
              <a:t>,…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sắp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xếp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họa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4000" b="1" dirty="0"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xen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kẽ</a:t>
            </a:r>
            <a:r>
              <a:rPr lang="en-US" altLang="en-US" sz="4000" b="1" dirty="0"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xứng</a:t>
            </a:r>
            <a:r>
              <a:rPr lang="en-US" altLang="en-US" sz="4000" b="1" dirty="0">
                <a:latin typeface="Times New Roman" panose="02020603050405020304" pitchFamily="18" charset="0"/>
              </a:rPr>
              <a:t>,…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Họa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màu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4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1319213"/>
            <a:ext cx="906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altLang="en-US" sz="2800" b="1" dirty="0">
                <a:solidFill>
                  <a:srgbClr val="1C12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TRANG TRÍ ĐƯỜNG DIỀM</a:t>
            </a:r>
          </a:p>
        </p:txBody>
      </p:sp>
      <p:sp>
        <p:nvSpPr>
          <p:cNvPr id="11267" name="Text Box 138"/>
          <p:cNvSpPr txBox="1">
            <a:spLocks noChangeArrowheads="1"/>
          </p:cNvSpPr>
          <p:nvPr/>
        </p:nvSpPr>
        <p:spPr bwMode="auto">
          <a:xfrm>
            <a:off x="838200" y="1135063"/>
            <a:ext cx="3581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499" name="Text Box 139"/>
          <p:cNvSpPr txBox="1">
            <a:spLocks noChangeArrowheads="1"/>
          </p:cNvSpPr>
          <p:nvPr/>
        </p:nvSpPr>
        <p:spPr bwMode="auto">
          <a:xfrm>
            <a:off x="304800" y="2219325"/>
            <a:ext cx="8686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Hs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33  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600" b="1" i="1" dirty="0">
                <a:solidFill>
                  <a:srgbClr val="1C12DC"/>
                </a:solidFill>
                <a:latin typeface="Times New Roman" panose="02020603050405020304" pitchFamily="18" charset="0"/>
              </a:rPr>
              <a:t>: 1 </a:t>
            </a:r>
            <a:r>
              <a:rPr lang="en-US" altLang="en-US" sz="3600" b="1" i="1" dirty="0" err="1">
                <a:solidFill>
                  <a:srgbClr val="1C12DC"/>
                </a:solidFill>
                <a:latin typeface="Times New Roman" panose="02020603050405020304" pitchFamily="18" charset="0"/>
              </a:rPr>
              <a:t>phút</a:t>
            </a:r>
            <a:endParaRPr lang="en-US" altLang="en-US" sz="3600" b="1" i="1" dirty="0">
              <a:solidFill>
                <a:srgbClr val="1C12D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Text Box 139"/>
          <p:cNvSpPr txBox="1">
            <a:spLocks noChangeArrowheads="1"/>
          </p:cNvSpPr>
          <p:nvPr/>
        </p:nvSpPr>
        <p:spPr bwMode="auto">
          <a:xfrm>
            <a:off x="346075" y="4010025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1C12DC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600" b="1" i="1">
                <a:latin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1C12DC"/>
                </a:solidFill>
                <a:latin typeface="Times New Roman" panose="02020603050405020304" pitchFamily="18" charset="0"/>
              </a:rPr>
              <a:t>Nêu các bước trang trí đường diềm?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499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9"/>
          <p:cNvSpPr txBox="1">
            <a:spLocks noChangeArrowheads="1"/>
          </p:cNvSpPr>
          <p:nvPr/>
        </p:nvSpPr>
        <p:spPr bwMode="auto">
          <a:xfrm>
            <a:off x="685800" y="1157288"/>
            <a:ext cx="7543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>
                <a:latin typeface="Times New Roman" panose="02020603050405020304" pitchFamily="18" charset="0"/>
              </a:rPr>
              <a:t>Bước 1: Kẻ hai đường thẳng cách đều và chia các khoảng cách đều nhau rồi kẻ các đường trục</a:t>
            </a:r>
          </a:p>
        </p:txBody>
      </p:sp>
      <p:grpSp>
        <p:nvGrpSpPr>
          <p:cNvPr id="7" name="Group 114"/>
          <p:cNvGrpSpPr>
            <a:grpSpLocks/>
          </p:cNvGrpSpPr>
          <p:nvPr/>
        </p:nvGrpSpPr>
        <p:grpSpPr bwMode="auto">
          <a:xfrm>
            <a:off x="-547688" y="3795713"/>
            <a:ext cx="9012238" cy="2528887"/>
            <a:chOff x="-76200" y="4849497"/>
            <a:chExt cx="9012937" cy="1706882"/>
          </a:xfrm>
        </p:grpSpPr>
        <p:grpSp>
          <p:nvGrpSpPr>
            <p:cNvPr id="8" name="Group 33"/>
            <p:cNvGrpSpPr/>
            <p:nvPr/>
          </p:nvGrpSpPr>
          <p:grpSpPr>
            <a:xfrm>
              <a:off x="990600" y="4860102"/>
              <a:ext cx="7924801" cy="1676402"/>
              <a:chOff x="990600" y="3413201"/>
              <a:chExt cx="7924801" cy="1447801"/>
            </a:xfrm>
            <a:solidFill>
              <a:schemeClr val="bg1"/>
            </a:solidFill>
          </p:grpSpPr>
          <p:sp>
            <p:nvSpPr>
              <p:cNvPr id="10" name="Rectangle 33"/>
              <p:cNvSpPr/>
              <p:nvPr/>
            </p:nvSpPr>
            <p:spPr>
              <a:xfrm>
                <a:off x="4953000" y="3413202"/>
                <a:ext cx="1981201" cy="1447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1" name="Group 32"/>
              <p:cNvGrpSpPr/>
              <p:nvPr/>
            </p:nvGrpSpPr>
            <p:grpSpPr>
              <a:xfrm>
                <a:off x="990600" y="3413201"/>
                <a:ext cx="7924801" cy="1447801"/>
                <a:chOff x="1219200" y="3413201"/>
                <a:chExt cx="7924801" cy="1447801"/>
              </a:xfrm>
              <a:grpFill/>
            </p:grpSpPr>
            <p:sp>
              <p:nvSpPr>
                <p:cNvPr id="12" name="Rectangle 35"/>
                <p:cNvSpPr/>
                <p:nvPr/>
              </p:nvSpPr>
              <p:spPr>
                <a:xfrm>
                  <a:off x="1219200" y="3413202"/>
                  <a:ext cx="1981201" cy="14478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" name="Rectangle 36"/>
                <p:cNvSpPr/>
                <p:nvPr/>
              </p:nvSpPr>
              <p:spPr>
                <a:xfrm>
                  <a:off x="3200401" y="3413202"/>
                  <a:ext cx="1981201" cy="14478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" name="Rectangle 39"/>
                <p:cNvSpPr/>
                <p:nvPr/>
              </p:nvSpPr>
              <p:spPr>
                <a:xfrm>
                  <a:off x="7162801" y="3413201"/>
                  <a:ext cx="1981200" cy="1447800"/>
                </a:xfrm>
                <a:prstGeom prst="rect">
                  <a:avLst/>
                </a:prstGeom>
                <a:grp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12311" name="TextBox 94"/>
            <p:cNvSpPr txBox="1">
              <a:spLocks noChangeArrowheads="1"/>
            </p:cNvSpPr>
            <p:nvPr/>
          </p:nvSpPr>
          <p:spPr bwMode="auto">
            <a:xfrm>
              <a:off x="-76200" y="5105583"/>
              <a:ext cx="1066883" cy="391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3200" b="1">
                <a:solidFill>
                  <a:srgbClr val="DBEEF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533400" y="3808413"/>
            <a:ext cx="7924800" cy="2516187"/>
            <a:chOff x="990600" y="3429000"/>
            <a:chExt cx="7924800" cy="1677194"/>
          </a:xfrm>
        </p:grpSpPr>
        <p:grpSp>
          <p:nvGrpSpPr>
            <p:cNvPr id="12293" name="Group 60"/>
            <p:cNvGrpSpPr>
              <a:grpSpLocks/>
            </p:cNvGrpSpPr>
            <p:nvPr/>
          </p:nvGrpSpPr>
          <p:grpSpPr bwMode="auto">
            <a:xfrm>
              <a:off x="990600" y="3428999"/>
              <a:ext cx="7924800" cy="1677195"/>
              <a:chOff x="990600" y="3428999"/>
              <a:chExt cx="7924800" cy="1677195"/>
            </a:xfrm>
          </p:grpSpPr>
          <p:grpSp>
            <p:nvGrpSpPr>
              <p:cNvPr id="12295" name="Group 45"/>
              <p:cNvGrpSpPr>
                <a:grpSpLocks/>
              </p:cNvGrpSpPr>
              <p:nvPr/>
            </p:nvGrpSpPr>
            <p:grpSpPr bwMode="auto">
              <a:xfrm>
                <a:off x="990600" y="3429000"/>
                <a:ext cx="7924800" cy="1674020"/>
                <a:chOff x="990600" y="3429000"/>
                <a:chExt cx="7924800" cy="1674020"/>
              </a:xfrm>
            </p:grpSpPr>
            <p:cxnSp>
              <p:nvCxnSpPr>
                <p:cNvPr id="29" name="Straight Connector 129"/>
                <p:cNvCxnSpPr/>
                <p:nvPr/>
              </p:nvCxnSpPr>
              <p:spPr>
                <a:xfrm>
                  <a:off x="9906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130"/>
                <p:cNvCxnSpPr/>
                <p:nvPr/>
              </p:nvCxnSpPr>
              <p:spPr>
                <a:xfrm>
                  <a:off x="29718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131"/>
                <p:cNvCxnSpPr/>
                <p:nvPr/>
              </p:nvCxnSpPr>
              <p:spPr>
                <a:xfrm>
                  <a:off x="69342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132"/>
                <p:cNvCxnSpPr/>
                <p:nvPr/>
              </p:nvCxnSpPr>
              <p:spPr>
                <a:xfrm>
                  <a:off x="49530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96" name="Group 58"/>
              <p:cNvGrpSpPr>
                <a:grpSpLocks/>
              </p:cNvGrpSpPr>
              <p:nvPr/>
            </p:nvGrpSpPr>
            <p:grpSpPr bwMode="auto">
              <a:xfrm>
                <a:off x="990600" y="3429000"/>
                <a:ext cx="7924800" cy="1674020"/>
                <a:chOff x="990600" y="3429000"/>
                <a:chExt cx="7924800" cy="1674020"/>
              </a:xfrm>
            </p:grpSpPr>
            <p:cxnSp>
              <p:nvCxnSpPr>
                <p:cNvPr id="25" name="Straight Connector 125"/>
                <p:cNvCxnSpPr/>
                <p:nvPr/>
              </p:nvCxnSpPr>
              <p:spPr>
                <a:xfrm rot="10800000" flipV="1">
                  <a:off x="9906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126"/>
                <p:cNvCxnSpPr/>
                <p:nvPr/>
              </p:nvCxnSpPr>
              <p:spPr>
                <a:xfrm rot="10800000" flipV="1">
                  <a:off x="29718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7"/>
                <p:cNvCxnSpPr/>
                <p:nvPr/>
              </p:nvCxnSpPr>
              <p:spPr>
                <a:xfrm rot="10800000" flipV="1">
                  <a:off x="49530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128"/>
                <p:cNvCxnSpPr/>
                <p:nvPr/>
              </p:nvCxnSpPr>
              <p:spPr>
                <a:xfrm rot="10800000" flipV="1">
                  <a:off x="6934200" y="3429000"/>
                  <a:ext cx="1981200" cy="167401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97" name="Group 59"/>
              <p:cNvGrpSpPr>
                <a:grpSpLocks/>
              </p:cNvGrpSpPr>
              <p:nvPr/>
            </p:nvGrpSpPr>
            <p:grpSpPr bwMode="auto">
              <a:xfrm>
                <a:off x="1979614" y="3428999"/>
                <a:ext cx="5946775" cy="1677195"/>
                <a:chOff x="1979614" y="3428999"/>
                <a:chExt cx="5946775" cy="1677195"/>
              </a:xfrm>
            </p:grpSpPr>
            <p:cxnSp>
              <p:nvCxnSpPr>
                <p:cNvPr id="21" name="Straight Connector 121"/>
                <p:cNvCxnSpPr/>
                <p:nvPr/>
              </p:nvCxnSpPr>
              <p:spPr>
                <a:xfrm rot="16200000" flipH="1">
                  <a:off x="1142339" y="4267332"/>
                  <a:ext cx="1676136" cy="158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122"/>
                <p:cNvCxnSpPr/>
                <p:nvPr/>
              </p:nvCxnSpPr>
              <p:spPr>
                <a:xfrm rot="16200000" flipH="1">
                  <a:off x="3125126" y="4266274"/>
                  <a:ext cx="1676136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123"/>
                <p:cNvCxnSpPr/>
                <p:nvPr/>
              </p:nvCxnSpPr>
              <p:spPr>
                <a:xfrm rot="16200000" flipH="1">
                  <a:off x="5106326" y="4266274"/>
                  <a:ext cx="1676136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124"/>
                <p:cNvCxnSpPr/>
                <p:nvPr/>
              </p:nvCxnSpPr>
              <p:spPr>
                <a:xfrm rot="16200000" flipH="1">
                  <a:off x="7087526" y="4266274"/>
                  <a:ext cx="1676136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17"/>
            <p:cNvCxnSpPr/>
            <p:nvPr/>
          </p:nvCxnSpPr>
          <p:spPr>
            <a:xfrm rot="10800000" flipH="1">
              <a:off x="990600" y="4267068"/>
              <a:ext cx="7924800" cy="10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pring">
  <a:themeElements>
    <a:clrScheme name="Custom 4">
      <a:dk1>
        <a:sysClr val="windowText" lastClr="000000"/>
      </a:dk1>
      <a:lt1>
        <a:sysClr val="window" lastClr="FFFFFF"/>
      </a:lt1>
      <a:dk2>
        <a:srgbClr val="FCE7F5"/>
      </a:dk2>
      <a:lt2>
        <a:srgbClr val="BEEA73"/>
      </a:lt2>
      <a:accent1>
        <a:srgbClr val="EB31AB"/>
      </a:accent1>
      <a:accent2>
        <a:srgbClr val="8FE28A"/>
      </a:accent2>
      <a:accent3>
        <a:srgbClr val="F3BF45"/>
      </a:accent3>
      <a:accent4>
        <a:srgbClr val="F8B8E2"/>
      </a:accent4>
      <a:accent5>
        <a:srgbClr val="AE1077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1102</TotalTime>
  <Words>467</Words>
  <Application>Microsoft Office PowerPoint</Application>
  <PresentationFormat>On-screen Show (4:3)</PresentationFormat>
  <Paragraphs>51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Courier New</vt:lpstr>
      <vt:lpstr>Times New Roman</vt:lpstr>
      <vt:lpstr>Trebuchet MS</vt:lpstr>
      <vt:lpstr>Verdana</vt:lpstr>
      <vt:lpstr>VNI-Meli</vt:lpstr>
      <vt:lpstr>VNI-Souvir</vt:lpstr>
      <vt:lpstr>Wingdings 2</vt:lpstr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93</cp:revision>
  <dcterms:created xsi:type="dcterms:W3CDTF">2005-12-31T17:26:44Z</dcterms:created>
  <dcterms:modified xsi:type="dcterms:W3CDTF">2021-11-21T04:43:31Z</dcterms:modified>
</cp:coreProperties>
</file>